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emf" ContentType="image/x-emf"/>
  <Default Extension="jpeg" ContentType="image/jpeg"/>
  <Default Extension="rels" ContentType="application/vnd.openxmlformats-package.relationships+xml"/>
  <Default Extension="xml" ContentType="application/xml"/>
  <Default Extension="docx" ContentType="application/vnd.openxmlformats-officedocument.wordprocessingml.document"/>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35.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64" r:id="rId1"/>
    <p:sldMasterId id="2147483776" r:id="rId2"/>
  </p:sldMasterIdLst>
  <p:notesMasterIdLst>
    <p:notesMasterId r:id="rId44"/>
  </p:notesMasterIdLst>
  <p:handoutMasterIdLst>
    <p:handoutMasterId r:id="rId45"/>
  </p:handoutMasterIdLst>
  <p:sldIdLst>
    <p:sldId id="299" r:id="rId3"/>
    <p:sldId id="257" r:id="rId4"/>
    <p:sldId id="258" r:id="rId5"/>
    <p:sldId id="259" r:id="rId6"/>
    <p:sldId id="260" r:id="rId7"/>
    <p:sldId id="262" r:id="rId8"/>
    <p:sldId id="263" r:id="rId9"/>
    <p:sldId id="264" r:id="rId10"/>
    <p:sldId id="265" r:id="rId11"/>
    <p:sldId id="266" r:id="rId12"/>
    <p:sldId id="267" r:id="rId13"/>
    <p:sldId id="268" r:id="rId14"/>
    <p:sldId id="323" r:id="rId15"/>
    <p:sldId id="269" r:id="rId16"/>
    <p:sldId id="311" r:id="rId17"/>
    <p:sldId id="271" r:id="rId18"/>
    <p:sldId id="317" r:id="rId19"/>
    <p:sldId id="272" r:id="rId20"/>
    <p:sldId id="274" r:id="rId21"/>
    <p:sldId id="305" r:id="rId22"/>
    <p:sldId id="307" r:id="rId23"/>
    <p:sldId id="289" r:id="rId24"/>
    <p:sldId id="291" r:id="rId25"/>
    <p:sldId id="293" r:id="rId26"/>
    <p:sldId id="294" r:id="rId27"/>
    <p:sldId id="302" r:id="rId28"/>
    <p:sldId id="309" r:id="rId29"/>
    <p:sldId id="319" r:id="rId30"/>
    <p:sldId id="320" r:id="rId31"/>
    <p:sldId id="282" r:id="rId32"/>
    <p:sldId id="283" r:id="rId33"/>
    <p:sldId id="312" r:id="rId34"/>
    <p:sldId id="284" r:id="rId35"/>
    <p:sldId id="285" r:id="rId36"/>
    <p:sldId id="306" r:id="rId37"/>
    <p:sldId id="286" r:id="rId38"/>
    <p:sldId id="287" r:id="rId39"/>
    <p:sldId id="296" r:id="rId40"/>
    <p:sldId id="297" r:id="rId41"/>
    <p:sldId id="322" r:id="rId42"/>
    <p:sldId id="314" r:id="rId43"/>
  </p:sldIdLst>
  <p:sldSz cx="9144000" cy="6858000" type="screen4x3"/>
  <p:notesSz cx="6985000" cy="9283700"/>
  <p:defaultTextStyle>
    <a:defPPr>
      <a:defRPr lang="en-US"/>
    </a:defPPr>
    <a:lvl1pPr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1pPr>
    <a:lvl2pPr marL="4572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2pPr>
    <a:lvl3pPr marL="9144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3pPr>
    <a:lvl4pPr marL="13716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4pPr>
    <a:lvl5pPr marL="1828800" algn="l" rtl="0" eaLnBrk="0" fontAlgn="base" hangingPunct="0">
      <a:spcBef>
        <a:spcPct val="0"/>
      </a:spcBef>
      <a:spcAft>
        <a:spcPct val="0"/>
      </a:spcAft>
      <a:defRPr sz="2400" kern="1200">
        <a:solidFill>
          <a:schemeClr val="tx1"/>
        </a:solidFill>
        <a:latin typeface="Arial" pitchFamily="-110" charset="0"/>
        <a:ea typeface="ＭＳ Ｐゴシック" pitchFamily="-110" charset="-128"/>
        <a:cs typeface="ＭＳ Ｐゴシック" pitchFamily="-110" charset="-128"/>
      </a:defRPr>
    </a:lvl5pPr>
    <a:lvl6pPr marL="22860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6pPr>
    <a:lvl7pPr marL="27432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7pPr>
    <a:lvl8pPr marL="32004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8pPr>
    <a:lvl9pPr marL="3657600" algn="l" defTabSz="457200" rtl="0" eaLnBrk="1" latinLnBrk="0" hangingPunct="1">
      <a:defRPr sz="2400" kern="1200">
        <a:solidFill>
          <a:schemeClr val="tx1"/>
        </a:solidFill>
        <a:latin typeface="Arial" pitchFamily="-110" charset="0"/>
        <a:ea typeface="ＭＳ Ｐゴシック" pitchFamily="-110" charset="-128"/>
        <a:cs typeface="ＭＳ Ｐゴシック" pitchFamily="-110" charset="-128"/>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24" userDrawn="1">
          <p15:clr>
            <a:srgbClr val="A4A3A4"/>
          </p15:clr>
        </p15:guide>
        <p15:guide id="2" pos="2200"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clrMru>
    <a:srgbClr val="FFF6E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4044" autoAdjust="0"/>
    <p:restoredTop sz="63915" autoAdjust="0"/>
  </p:normalViewPr>
  <p:slideViewPr>
    <p:cSldViewPr>
      <p:cViewPr varScale="1">
        <p:scale>
          <a:sx n="81" d="100"/>
          <a:sy n="81" d="100"/>
        </p:scale>
        <p:origin x="316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6" d="100"/>
          <a:sy n="96" d="100"/>
        </p:scale>
        <p:origin x="2388" y="96"/>
      </p:cViewPr>
      <p:guideLst>
        <p:guide orient="horz" pos="2924"/>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handoutMaster" Target="handoutMasters/handout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heme" Target="theme/theme1.xml"/><Relationship Id="rId8"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7BC42B5-45C9-7E44-8ECA-C67D9288B47A}" type="doc">
      <dgm:prSet loTypeId="urn:microsoft.com/office/officeart/2005/8/layout/hList3" loCatId="list" qsTypeId="urn:microsoft.com/office/officeart/2005/8/quickstyle/simple4" qsCatId="simple" csTypeId="urn:microsoft.com/office/officeart/2005/8/colors/accent1_2" csCatId="accent1" phldr="1"/>
      <dgm:spPr/>
      <dgm:t>
        <a:bodyPr/>
        <a:lstStyle/>
        <a:p>
          <a:endParaRPr lang="en-US"/>
        </a:p>
      </dgm:t>
    </dgm:pt>
    <dgm:pt modelId="{6633A169-6A95-F144-B266-7013B276D411}">
      <dgm:prSet/>
      <dgm:spPr/>
      <dgm:t>
        <a:bodyPr/>
        <a:lstStyle/>
        <a:p>
          <a:pPr rtl="0"/>
          <a:endParaRPr lang="en-US" dirty="0"/>
        </a:p>
      </dgm:t>
    </dgm:pt>
    <dgm:pt modelId="{4FA4F80C-1E08-9E4F-9F9E-B0B0FE3F3174}" type="parTrans" cxnId="{765E59E6-9E0D-5042-A714-D95CE38A8EFF}">
      <dgm:prSet/>
      <dgm:spPr/>
      <dgm:t>
        <a:bodyPr/>
        <a:lstStyle/>
        <a:p>
          <a:endParaRPr lang="en-US"/>
        </a:p>
      </dgm:t>
    </dgm:pt>
    <dgm:pt modelId="{B805D7E3-D60A-664D-B920-C1BF94E311C8}" type="sibTrans" cxnId="{765E59E6-9E0D-5042-A714-D95CE38A8EFF}">
      <dgm:prSet/>
      <dgm:spPr/>
      <dgm:t>
        <a:bodyPr/>
        <a:lstStyle/>
        <a:p>
          <a:endParaRPr lang="en-US"/>
        </a:p>
      </dgm:t>
    </dgm:pt>
    <dgm:pt modelId="{7313891E-B99A-F743-BA49-492827A4A332}">
      <dgm:prSet custT="1"/>
      <dgm:spPr>
        <a:solidFill>
          <a:schemeClr val="bg1">
            <a:lumMod val="85000"/>
          </a:schemeClr>
        </a:solidFill>
      </dgm:spPr>
      <dgm:t>
        <a:bodyPr/>
        <a:lstStyle/>
        <a:p>
          <a:pPr rtl="0"/>
          <a:r>
            <a:rPr lang="en-US" sz="2800" b="1"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Data transmission occurs between transmitter and receiver over some transmission medium</a:t>
          </a:r>
          <a:endParaRPr lang="en-US" sz="2800" b="1" dirty="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endParaRPr>
        </a:p>
      </dgm:t>
    </dgm:pt>
    <dgm:pt modelId="{26089B70-9875-DF44-8F30-BB0EF01CDEE1}" type="parTrans" cxnId="{D4F66F89-C3E2-FE4E-A320-0B65A7C72973}">
      <dgm:prSet/>
      <dgm:spPr/>
      <dgm:t>
        <a:bodyPr/>
        <a:lstStyle/>
        <a:p>
          <a:endParaRPr lang="en-US"/>
        </a:p>
      </dgm:t>
    </dgm:pt>
    <dgm:pt modelId="{36E53021-4AD1-FD46-82F0-11DDB8B1C362}" type="sibTrans" cxnId="{D4F66F89-C3E2-FE4E-A320-0B65A7C72973}">
      <dgm:prSet/>
      <dgm:spPr/>
      <dgm:t>
        <a:bodyPr/>
        <a:lstStyle/>
        <a:p>
          <a:endParaRPr lang="en-US"/>
        </a:p>
      </dgm:t>
    </dgm:pt>
    <dgm:pt modelId="{3DC7A6FB-6B86-9D4C-A860-22203847C2E3}" type="pres">
      <dgm:prSet presAssocID="{07BC42B5-45C9-7E44-8ECA-C67D9288B47A}" presName="composite" presStyleCnt="0">
        <dgm:presLayoutVars>
          <dgm:chMax val="1"/>
          <dgm:dir/>
          <dgm:resizeHandles val="exact"/>
        </dgm:presLayoutVars>
      </dgm:prSet>
      <dgm:spPr/>
      <dgm:t>
        <a:bodyPr/>
        <a:lstStyle/>
        <a:p>
          <a:endParaRPr lang="en-US"/>
        </a:p>
      </dgm:t>
    </dgm:pt>
    <dgm:pt modelId="{4055A058-6199-B64B-979C-D7A93BD5EF11}" type="pres">
      <dgm:prSet presAssocID="{6633A169-6A95-F144-B266-7013B276D411}" presName="roof" presStyleLbl="dkBgShp" presStyleIdx="0" presStyleCnt="2" custLinFactNeighborY="19608"/>
      <dgm:spPr/>
      <dgm:t>
        <a:bodyPr/>
        <a:lstStyle/>
        <a:p>
          <a:endParaRPr lang="en-US"/>
        </a:p>
      </dgm:t>
    </dgm:pt>
    <dgm:pt modelId="{C1CA70D2-06B9-F646-B484-F712B4EB7EF7}" type="pres">
      <dgm:prSet presAssocID="{6633A169-6A95-F144-B266-7013B276D411}" presName="pillars" presStyleCnt="0"/>
      <dgm:spPr/>
    </dgm:pt>
    <dgm:pt modelId="{51255933-9D5A-D845-A0A5-5683A394A595}" type="pres">
      <dgm:prSet presAssocID="{6633A169-6A95-F144-B266-7013B276D411}" presName="pillar1" presStyleLbl="node1" presStyleIdx="0" presStyleCnt="1" custScaleY="120541">
        <dgm:presLayoutVars>
          <dgm:bulletEnabled val="1"/>
        </dgm:presLayoutVars>
      </dgm:prSet>
      <dgm:spPr/>
      <dgm:t>
        <a:bodyPr/>
        <a:lstStyle/>
        <a:p>
          <a:endParaRPr lang="en-US"/>
        </a:p>
      </dgm:t>
    </dgm:pt>
    <dgm:pt modelId="{DCE3974B-B9D0-3049-90EC-CAB951D9BFAC}" type="pres">
      <dgm:prSet presAssocID="{6633A169-6A95-F144-B266-7013B276D411}" presName="base" presStyleLbl="dkBgShp" presStyleIdx="1" presStyleCnt="2"/>
      <dgm:spPr>
        <a:noFill/>
      </dgm:spPr>
      <dgm:t>
        <a:bodyPr/>
        <a:lstStyle/>
        <a:p>
          <a:endParaRPr lang="en-US"/>
        </a:p>
      </dgm:t>
    </dgm:pt>
  </dgm:ptLst>
  <dgm:cxnLst>
    <dgm:cxn modelId="{765E59E6-9E0D-5042-A714-D95CE38A8EFF}" srcId="{07BC42B5-45C9-7E44-8ECA-C67D9288B47A}" destId="{6633A169-6A95-F144-B266-7013B276D411}" srcOrd="0" destOrd="0" parTransId="{4FA4F80C-1E08-9E4F-9F9E-B0B0FE3F3174}" sibTransId="{B805D7E3-D60A-664D-B920-C1BF94E311C8}"/>
    <dgm:cxn modelId="{D4F66F89-C3E2-FE4E-A320-0B65A7C72973}" srcId="{6633A169-6A95-F144-B266-7013B276D411}" destId="{7313891E-B99A-F743-BA49-492827A4A332}" srcOrd="0" destOrd="0" parTransId="{26089B70-9875-DF44-8F30-BB0EF01CDEE1}" sibTransId="{36E53021-4AD1-FD46-82F0-11DDB8B1C362}"/>
    <dgm:cxn modelId="{9A47EEB9-F489-D541-83A3-89EB664A65E9}" type="presOf" srcId="{07BC42B5-45C9-7E44-8ECA-C67D9288B47A}" destId="{3DC7A6FB-6B86-9D4C-A860-22203847C2E3}" srcOrd="0" destOrd="0" presId="urn:microsoft.com/office/officeart/2005/8/layout/hList3"/>
    <dgm:cxn modelId="{8099AB9B-5808-404A-805B-33C26B87A9E7}" type="presOf" srcId="{7313891E-B99A-F743-BA49-492827A4A332}" destId="{51255933-9D5A-D845-A0A5-5683A394A595}" srcOrd="0" destOrd="0" presId="urn:microsoft.com/office/officeart/2005/8/layout/hList3"/>
    <dgm:cxn modelId="{3F2B6886-E21D-5341-A41B-711385707CD4}" type="presOf" srcId="{6633A169-6A95-F144-B266-7013B276D411}" destId="{4055A058-6199-B64B-979C-D7A93BD5EF11}" srcOrd="0" destOrd="0" presId="urn:microsoft.com/office/officeart/2005/8/layout/hList3"/>
    <dgm:cxn modelId="{9B3E31B4-C2AA-A84A-86BF-87A594809FFB}" type="presParOf" srcId="{3DC7A6FB-6B86-9D4C-A860-22203847C2E3}" destId="{4055A058-6199-B64B-979C-D7A93BD5EF11}" srcOrd="0" destOrd="0" presId="urn:microsoft.com/office/officeart/2005/8/layout/hList3"/>
    <dgm:cxn modelId="{5E4B44D0-8C86-3642-A5F5-D45DD383F7EF}" type="presParOf" srcId="{3DC7A6FB-6B86-9D4C-A860-22203847C2E3}" destId="{C1CA70D2-06B9-F646-B484-F712B4EB7EF7}" srcOrd="1" destOrd="0" presId="urn:microsoft.com/office/officeart/2005/8/layout/hList3"/>
    <dgm:cxn modelId="{B481F56A-75A1-3644-BAC5-07BA279C0EDA}" type="presParOf" srcId="{C1CA70D2-06B9-F646-B484-F712B4EB7EF7}" destId="{51255933-9D5A-D845-A0A5-5683A394A595}" srcOrd="0" destOrd="0" presId="urn:microsoft.com/office/officeart/2005/8/layout/hList3"/>
    <dgm:cxn modelId="{BD450165-2B03-6842-87ED-692AFD19F1EC}" type="presParOf" srcId="{3DC7A6FB-6B86-9D4C-A860-22203847C2E3}" destId="{DCE3974B-B9D0-3049-90EC-CAB951D9BFAC}" srcOrd="2" destOrd="0" presId="urn:microsoft.com/office/officeart/2005/8/layout/h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C0AD4E1-838D-2544-AFBF-00D2A87DB860}" type="doc">
      <dgm:prSet loTypeId="urn:microsoft.com/office/officeart/2005/8/layout/cycle1" loCatId="cycle" qsTypeId="urn:microsoft.com/office/officeart/2005/8/quickstyle/simple4" qsCatId="simple" csTypeId="urn:microsoft.com/office/officeart/2005/8/colors/accent1_2" csCatId="accent1" phldr="1"/>
      <dgm:spPr/>
      <dgm:t>
        <a:bodyPr/>
        <a:lstStyle/>
        <a:p>
          <a:endParaRPr lang="en-US"/>
        </a:p>
      </dgm:t>
    </dgm:pt>
    <dgm:pt modelId="{1A361E8D-D39B-A044-A91B-964B5B381492}">
      <dgm:prSet custT="1"/>
      <dgm:spPr/>
      <dgm:t>
        <a:bodyPr/>
        <a:lstStyle/>
        <a:p>
          <a:pPr rtl="0"/>
          <a:r>
            <a:rPr lang="en-US" sz="1800" dirty="0" smtClean="0"/>
            <a:t>Received signal strength must be:</a:t>
          </a:r>
          <a:endParaRPr lang="en-US" sz="1800" dirty="0"/>
        </a:p>
      </dgm:t>
    </dgm:pt>
    <dgm:pt modelId="{E23F223A-620D-9A43-8587-5BE22B6C9A9D}" type="parTrans" cxnId="{7F4F8E0B-B40D-BB4F-931D-3055749ADF8E}">
      <dgm:prSet/>
      <dgm:spPr/>
      <dgm:t>
        <a:bodyPr/>
        <a:lstStyle/>
        <a:p>
          <a:endParaRPr lang="en-US"/>
        </a:p>
      </dgm:t>
    </dgm:pt>
    <dgm:pt modelId="{BF082C21-AA19-D042-822D-728ED604D5A1}" type="sibTrans" cxnId="{7F4F8E0B-B40D-BB4F-931D-3055749ADF8E}">
      <dgm:prSet/>
      <dgm:spPr/>
      <dgm:t>
        <a:bodyPr/>
        <a:lstStyle/>
        <a:p>
          <a:endParaRPr lang="en-US" dirty="0"/>
        </a:p>
      </dgm:t>
    </dgm:pt>
    <dgm:pt modelId="{905442BC-C7CE-C74B-8BFE-CA391CB0FE92}">
      <dgm:prSet custT="1"/>
      <dgm:spPr/>
      <dgm:t>
        <a:bodyPr/>
        <a:lstStyle/>
        <a:p>
          <a:pPr rtl="0"/>
          <a:r>
            <a:rPr lang="en-US" sz="1800" dirty="0" smtClean="0"/>
            <a:t>Strong enough to be detected</a:t>
          </a:r>
          <a:endParaRPr lang="en-US" sz="1800" dirty="0"/>
        </a:p>
      </dgm:t>
    </dgm:pt>
    <dgm:pt modelId="{6E48AFF6-F4CB-FF47-AD2D-0342475F86E0}" type="parTrans" cxnId="{081745D7-C57C-2342-B610-8C5FC97EBCE0}">
      <dgm:prSet/>
      <dgm:spPr/>
      <dgm:t>
        <a:bodyPr/>
        <a:lstStyle/>
        <a:p>
          <a:endParaRPr lang="en-US"/>
        </a:p>
      </dgm:t>
    </dgm:pt>
    <dgm:pt modelId="{2951E2FD-5ADE-1C43-8686-B765D4EDD6F1}" type="sibTrans" cxnId="{081745D7-C57C-2342-B610-8C5FC97EBCE0}">
      <dgm:prSet/>
      <dgm:spPr/>
      <dgm:t>
        <a:bodyPr/>
        <a:lstStyle/>
        <a:p>
          <a:endParaRPr lang="en-US"/>
        </a:p>
      </dgm:t>
    </dgm:pt>
    <dgm:pt modelId="{926700E0-44D4-E24C-8204-F14DF062AA2C}">
      <dgm:prSet custT="1"/>
      <dgm:spPr/>
      <dgm:t>
        <a:bodyPr/>
        <a:lstStyle/>
        <a:p>
          <a:pPr rtl="0"/>
          <a:r>
            <a:rPr lang="en-US" sz="1800" dirty="0" smtClean="0"/>
            <a:t>Sufficiently higher than noise to be received without error</a:t>
          </a:r>
          <a:endParaRPr lang="en-US" sz="1800" dirty="0"/>
        </a:p>
      </dgm:t>
    </dgm:pt>
    <dgm:pt modelId="{9C01BA83-768C-3F43-9766-A79A1250092C}" type="parTrans" cxnId="{541E99BA-EB38-3547-9622-53818A4DE710}">
      <dgm:prSet/>
      <dgm:spPr/>
      <dgm:t>
        <a:bodyPr/>
        <a:lstStyle/>
        <a:p>
          <a:endParaRPr lang="en-US"/>
        </a:p>
      </dgm:t>
    </dgm:pt>
    <dgm:pt modelId="{D8807172-9543-DE42-A93A-B948CDFF490E}" type="sibTrans" cxnId="{541E99BA-EB38-3547-9622-53818A4DE710}">
      <dgm:prSet/>
      <dgm:spPr/>
      <dgm:t>
        <a:bodyPr/>
        <a:lstStyle/>
        <a:p>
          <a:endParaRPr lang="en-US"/>
        </a:p>
      </dgm:t>
    </dgm:pt>
    <dgm:pt modelId="{9E74789B-988E-B549-8D20-8499478E517A}">
      <dgm:prSet custT="1"/>
      <dgm:spPr/>
      <dgm:t>
        <a:bodyPr/>
        <a:lstStyle/>
        <a:p>
          <a:pPr rtl="0"/>
          <a:r>
            <a:rPr lang="en-US" sz="1800" dirty="0" smtClean="0"/>
            <a:t>Strength can be increased using amplifiers or repeaters</a:t>
          </a:r>
          <a:endParaRPr lang="en-US" sz="1800" dirty="0"/>
        </a:p>
      </dgm:t>
    </dgm:pt>
    <dgm:pt modelId="{D4082227-95C6-B44F-90B2-CAF950810D3B}" type="parTrans" cxnId="{81D0B9B9-3231-B747-B387-813A2C95BBC9}">
      <dgm:prSet/>
      <dgm:spPr/>
      <dgm:t>
        <a:bodyPr/>
        <a:lstStyle/>
        <a:p>
          <a:endParaRPr lang="en-US"/>
        </a:p>
      </dgm:t>
    </dgm:pt>
    <dgm:pt modelId="{6BBE2D50-5B4F-E34F-80EF-B0D869949FB1}" type="sibTrans" cxnId="{81D0B9B9-3231-B747-B387-813A2C95BBC9}">
      <dgm:prSet/>
      <dgm:spPr/>
      <dgm:t>
        <a:bodyPr/>
        <a:lstStyle/>
        <a:p>
          <a:endParaRPr lang="en-US" dirty="0"/>
        </a:p>
      </dgm:t>
    </dgm:pt>
    <dgm:pt modelId="{902C46C0-D7A9-C243-BC5A-25A15192C319}">
      <dgm:prSet custT="1"/>
      <dgm:spPr/>
      <dgm:t>
        <a:bodyPr/>
        <a:lstStyle/>
        <a:p>
          <a:pPr rtl="0"/>
          <a:r>
            <a:rPr lang="en-US" sz="1800" dirty="0" smtClean="0"/>
            <a:t>Equalize attenuation across the band of frequencies used by using loading coils or amplifiers</a:t>
          </a:r>
          <a:endParaRPr lang="en-US" sz="1800" dirty="0"/>
        </a:p>
      </dgm:t>
    </dgm:pt>
    <dgm:pt modelId="{0644D8A1-A637-DC40-A4E7-4CB703976619}" type="parTrans" cxnId="{E5189D43-0E97-BA41-958F-B679B3AA7D95}">
      <dgm:prSet/>
      <dgm:spPr/>
      <dgm:t>
        <a:bodyPr/>
        <a:lstStyle/>
        <a:p>
          <a:endParaRPr lang="en-US"/>
        </a:p>
      </dgm:t>
    </dgm:pt>
    <dgm:pt modelId="{36BB42BA-4821-144F-92BC-EDB6FAFB521B}" type="sibTrans" cxnId="{E5189D43-0E97-BA41-958F-B679B3AA7D95}">
      <dgm:prSet/>
      <dgm:spPr/>
      <dgm:t>
        <a:bodyPr/>
        <a:lstStyle/>
        <a:p>
          <a:endParaRPr lang="en-US" dirty="0"/>
        </a:p>
      </dgm:t>
    </dgm:pt>
    <dgm:pt modelId="{C858DD02-2E3F-4641-A1E0-5877F2007E37}" type="pres">
      <dgm:prSet presAssocID="{BC0AD4E1-838D-2544-AFBF-00D2A87DB860}" presName="cycle" presStyleCnt="0">
        <dgm:presLayoutVars>
          <dgm:dir/>
          <dgm:resizeHandles val="exact"/>
        </dgm:presLayoutVars>
      </dgm:prSet>
      <dgm:spPr/>
      <dgm:t>
        <a:bodyPr/>
        <a:lstStyle/>
        <a:p>
          <a:endParaRPr lang="en-US"/>
        </a:p>
      </dgm:t>
    </dgm:pt>
    <dgm:pt modelId="{365DD24E-9554-D34F-AB3A-51704018508A}" type="pres">
      <dgm:prSet presAssocID="{1A361E8D-D39B-A044-A91B-964B5B381492}" presName="dummy" presStyleCnt="0"/>
      <dgm:spPr/>
    </dgm:pt>
    <dgm:pt modelId="{2A457100-9AAB-5C4E-9C01-58A49E3E9CF9}" type="pres">
      <dgm:prSet presAssocID="{1A361E8D-D39B-A044-A91B-964B5B381492}" presName="node" presStyleLbl="revTx" presStyleIdx="0" presStyleCnt="3">
        <dgm:presLayoutVars>
          <dgm:bulletEnabled val="1"/>
        </dgm:presLayoutVars>
      </dgm:prSet>
      <dgm:spPr/>
      <dgm:t>
        <a:bodyPr/>
        <a:lstStyle/>
        <a:p>
          <a:endParaRPr lang="en-US"/>
        </a:p>
      </dgm:t>
    </dgm:pt>
    <dgm:pt modelId="{02A1CD25-DC8C-F745-94AE-EF62AE2491D2}" type="pres">
      <dgm:prSet presAssocID="{BF082C21-AA19-D042-822D-728ED604D5A1}" presName="sibTrans" presStyleLbl="node1" presStyleIdx="0" presStyleCnt="3" custLinFactNeighborX="4977" custLinFactNeighborY="10810"/>
      <dgm:spPr/>
      <dgm:t>
        <a:bodyPr/>
        <a:lstStyle/>
        <a:p>
          <a:endParaRPr lang="en-US"/>
        </a:p>
      </dgm:t>
    </dgm:pt>
    <dgm:pt modelId="{1472A071-6955-2548-9E1B-AA9A03E01401}" type="pres">
      <dgm:prSet presAssocID="{9E74789B-988E-B549-8D20-8499478E517A}" presName="dummy" presStyleCnt="0"/>
      <dgm:spPr/>
    </dgm:pt>
    <dgm:pt modelId="{6731A66F-46D1-344A-8400-0C7935FC4736}" type="pres">
      <dgm:prSet presAssocID="{9E74789B-988E-B549-8D20-8499478E517A}" presName="node" presStyleLbl="revTx" presStyleIdx="1" presStyleCnt="3">
        <dgm:presLayoutVars>
          <dgm:bulletEnabled val="1"/>
        </dgm:presLayoutVars>
      </dgm:prSet>
      <dgm:spPr/>
      <dgm:t>
        <a:bodyPr/>
        <a:lstStyle/>
        <a:p>
          <a:endParaRPr lang="en-US"/>
        </a:p>
      </dgm:t>
    </dgm:pt>
    <dgm:pt modelId="{05B57B5C-AD73-4249-A836-4B2649FDAEC1}" type="pres">
      <dgm:prSet presAssocID="{6BBE2D50-5B4F-E34F-80EF-B0D869949FB1}" presName="sibTrans" presStyleLbl="node1" presStyleIdx="1" presStyleCnt="3" custLinFactNeighborX="-4027" custLinFactNeighborY="7208"/>
      <dgm:spPr/>
      <dgm:t>
        <a:bodyPr/>
        <a:lstStyle/>
        <a:p>
          <a:endParaRPr lang="en-US"/>
        </a:p>
      </dgm:t>
    </dgm:pt>
    <dgm:pt modelId="{3B170A09-86EF-724B-B506-BB5743A261BB}" type="pres">
      <dgm:prSet presAssocID="{902C46C0-D7A9-C243-BC5A-25A15192C319}" presName="dummy" presStyleCnt="0"/>
      <dgm:spPr/>
    </dgm:pt>
    <dgm:pt modelId="{FC89BF89-1103-1A48-962B-244ED0A9780C}" type="pres">
      <dgm:prSet presAssocID="{902C46C0-D7A9-C243-BC5A-25A15192C319}" presName="node" presStyleLbl="revTx" presStyleIdx="2" presStyleCnt="3">
        <dgm:presLayoutVars>
          <dgm:bulletEnabled val="1"/>
        </dgm:presLayoutVars>
      </dgm:prSet>
      <dgm:spPr/>
      <dgm:t>
        <a:bodyPr/>
        <a:lstStyle/>
        <a:p>
          <a:endParaRPr lang="en-US"/>
        </a:p>
      </dgm:t>
    </dgm:pt>
    <dgm:pt modelId="{13353C3D-FD49-C44C-BD83-148F2534385D}" type="pres">
      <dgm:prSet presAssocID="{36BB42BA-4821-144F-92BC-EDB6FAFB521B}" presName="sibTrans" presStyleLbl="node1" presStyleIdx="2" presStyleCnt="3"/>
      <dgm:spPr/>
      <dgm:t>
        <a:bodyPr/>
        <a:lstStyle/>
        <a:p>
          <a:endParaRPr lang="en-US"/>
        </a:p>
      </dgm:t>
    </dgm:pt>
  </dgm:ptLst>
  <dgm:cxnLst>
    <dgm:cxn modelId="{9233A6AD-DF6B-5F43-ADE6-1A3B7A591EF1}" type="presOf" srcId="{36BB42BA-4821-144F-92BC-EDB6FAFB521B}" destId="{13353C3D-FD49-C44C-BD83-148F2534385D}" srcOrd="0" destOrd="0" presId="urn:microsoft.com/office/officeart/2005/8/layout/cycle1"/>
    <dgm:cxn modelId="{450DA73B-081A-5F40-9A0F-93E564E90425}" type="presOf" srcId="{902C46C0-D7A9-C243-BC5A-25A15192C319}" destId="{FC89BF89-1103-1A48-962B-244ED0A9780C}" srcOrd="0" destOrd="0" presId="urn:microsoft.com/office/officeart/2005/8/layout/cycle1"/>
    <dgm:cxn modelId="{DBCE25E2-0145-AD48-AC7E-A40F4E02F3C1}" type="presOf" srcId="{BF082C21-AA19-D042-822D-728ED604D5A1}" destId="{02A1CD25-DC8C-F745-94AE-EF62AE2491D2}" srcOrd="0" destOrd="0" presId="urn:microsoft.com/office/officeart/2005/8/layout/cycle1"/>
    <dgm:cxn modelId="{06E0432A-B94F-244E-95DC-4499A0C0FEC5}" type="presOf" srcId="{1A361E8D-D39B-A044-A91B-964B5B381492}" destId="{2A457100-9AAB-5C4E-9C01-58A49E3E9CF9}" srcOrd="0" destOrd="0" presId="urn:microsoft.com/office/officeart/2005/8/layout/cycle1"/>
    <dgm:cxn modelId="{18E8775B-2BC4-9C41-A789-300C27056725}" type="presOf" srcId="{6BBE2D50-5B4F-E34F-80EF-B0D869949FB1}" destId="{05B57B5C-AD73-4249-A836-4B2649FDAEC1}" srcOrd="0" destOrd="0" presId="urn:microsoft.com/office/officeart/2005/8/layout/cycle1"/>
    <dgm:cxn modelId="{7225319D-9DDF-3948-81D2-5431EFE31416}" type="presOf" srcId="{926700E0-44D4-E24C-8204-F14DF062AA2C}" destId="{2A457100-9AAB-5C4E-9C01-58A49E3E9CF9}" srcOrd="0" destOrd="2" presId="urn:microsoft.com/office/officeart/2005/8/layout/cycle1"/>
    <dgm:cxn modelId="{15C49D94-B90B-7641-BF4C-77F77910C985}" type="presOf" srcId="{905442BC-C7CE-C74B-8BFE-CA391CB0FE92}" destId="{2A457100-9AAB-5C4E-9C01-58A49E3E9CF9}" srcOrd="0" destOrd="1" presId="urn:microsoft.com/office/officeart/2005/8/layout/cycle1"/>
    <dgm:cxn modelId="{7BF81AD7-EA36-7E4C-A5E8-4BB3E8081568}" type="presOf" srcId="{BC0AD4E1-838D-2544-AFBF-00D2A87DB860}" destId="{C858DD02-2E3F-4641-A1E0-5877F2007E37}" srcOrd="0" destOrd="0" presId="urn:microsoft.com/office/officeart/2005/8/layout/cycle1"/>
    <dgm:cxn modelId="{7F4F8E0B-B40D-BB4F-931D-3055749ADF8E}" srcId="{BC0AD4E1-838D-2544-AFBF-00D2A87DB860}" destId="{1A361E8D-D39B-A044-A91B-964B5B381492}" srcOrd="0" destOrd="0" parTransId="{E23F223A-620D-9A43-8587-5BE22B6C9A9D}" sibTransId="{BF082C21-AA19-D042-822D-728ED604D5A1}"/>
    <dgm:cxn modelId="{81D0B9B9-3231-B747-B387-813A2C95BBC9}" srcId="{BC0AD4E1-838D-2544-AFBF-00D2A87DB860}" destId="{9E74789B-988E-B549-8D20-8499478E517A}" srcOrd="1" destOrd="0" parTransId="{D4082227-95C6-B44F-90B2-CAF950810D3B}" sibTransId="{6BBE2D50-5B4F-E34F-80EF-B0D869949FB1}"/>
    <dgm:cxn modelId="{E5A9D4FC-BD08-264B-9A54-F890DE50E163}" type="presOf" srcId="{9E74789B-988E-B549-8D20-8499478E517A}" destId="{6731A66F-46D1-344A-8400-0C7935FC4736}" srcOrd="0" destOrd="0" presId="urn:microsoft.com/office/officeart/2005/8/layout/cycle1"/>
    <dgm:cxn modelId="{541E99BA-EB38-3547-9622-53818A4DE710}" srcId="{1A361E8D-D39B-A044-A91B-964B5B381492}" destId="{926700E0-44D4-E24C-8204-F14DF062AA2C}" srcOrd="1" destOrd="0" parTransId="{9C01BA83-768C-3F43-9766-A79A1250092C}" sibTransId="{D8807172-9543-DE42-A93A-B948CDFF490E}"/>
    <dgm:cxn modelId="{E5189D43-0E97-BA41-958F-B679B3AA7D95}" srcId="{BC0AD4E1-838D-2544-AFBF-00D2A87DB860}" destId="{902C46C0-D7A9-C243-BC5A-25A15192C319}" srcOrd="2" destOrd="0" parTransId="{0644D8A1-A637-DC40-A4E7-4CB703976619}" sibTransId="{36BB42BA-4821-144F-92BC-EDB6FAFB521B}"/>
    <dgm:cxn modelId="{081745D7-C57C-2342-B610-8C5FC97EBCE0}" srcId="{1A361E8D-D39B-A044-A91B-964B5B381492}" destId="{905442BC-C7CE-C74B-8BFE-CA391CB0FE92}" srcOrd="0" destOrd="0" parTransId="{6E48AFF6-F4CB-FF47-AD2D-0342475F86E0}" sibTransId="{2951E2FD-5ADE-1C43-8686-B765D4EDD6F1}"/>
    <dgm:cxn modelId="{C80ECB08-1531-B142-AD90-4B3A46382187}" type="presParOf" srcId="{C858DD02-2E3F-4641-A1E0-5877F2007E37}" destId="{365DD24E-9554-D34F-AB3A-51704018508A}" srcOrd="0" destOrd="0" presId="urn:microsoft.com/office/officeart/2005/8/layout/cycle1"/>
    <dgm:cxn modelId="{6671B39F-6949-FA4D-8128-E21421CB3E0F}" type="presParOf" srcId="{C858DD02-2E3F-4641-A1E0-5877F2007E37}" destId="{2A457100-9AAB-5C4E-9C01-58A49E3E9CF9}" srcOrd="1" destOrd="0" presId="urn:microsoft.com/office/officeart/2005/8/layout/cycle1"/>
    <dgm:cxn modelId="{14F401B3-F2F2-6E48-AA58-33F33ED0D5C8}" type="presParOf" srcId="{C858DD02-2E3F-4641-A1E0-5877F2007E37}" destId="{02A1CD25-DC8C-F745-94AE-EF62AE2491D2}" srcOrd="2" destOrd="0" presId="urn:microsoft.com/office/officeart/2005/8/layout/cycle1"/>
    <dgm:cxn modelId="{C8F1FC93-9B9E-4A4A-89DD-3FF568F20F03}" type="presParOf" srcId="{C858DD02-2E3F-4641-A1E0-5877F2007E37}" destId="{1472A071-6955-2548-9E1B-AA9A03E01401}" srcOrd="3" destOrd="0" presId="urn:microsoft.com/office/officeart/2005/8/layout/cycle1"/>
    <dgm:cxn modelId="{F1462AAA-60D1-704E-A892-001BCA3CFB67}" type="presParOf" srcId="{C858DD02-2E3F-4641-A1E0-5877F2007E37}" destId="{6731A66F-46D1-344A-8400-0C7935FC4736}" srcOrd="4" destOrd="0" presId="urn:microsoft.com/office/officeart/2005/8/layout/cycle1"/>
    <dgm:cxn modelId="{761968EA-4DDF-D44D-8CDE-4E6A9A0B93E3}" type="presParOf" srcId="{C858DD02-2E3F-4641-A1E0-5877F2007E37}" destId="{05B57B5C-AD73-4249-A836-4B2649FDAEC1}" srcOrd="5" destOrd="0" presId="urn:microsoft.com/office/officeart/2005/8/layout/cycle1"/>
    <dgm:cxn modelId="{01A7458F-5D3C-EC42-9A2C-27542FD3EE3C}" type="presParOf" srcId="{C858DD02-2E3F-4641-A1E0-5877F2007E37}" destId="{3B170A09-86EF-724B-B506-BB5743A261BB}" srcOrd="6" destOrd="0" presId="urn:microsoft.com/office/officeart/2005/8/layout/cycle1"/>
    <dgm:cxn modelId="{A1C834ED-4720-A24B-8AB1-3420B8A6ECDB}" type="presParOf" srcId="{C858DD02-2E3F-4641-A1E0-5877F2007E37}" destId="{FC89BF89-1103-1A48-962B-244ED0A9780C}" srcOrd="7" destOrd="0" presId="urn:microsoft.com/office/officeart/2005/8/layout/cycle1"/>
    <dgm:cxn modelId="{5E30141B-3D4A-0443-AC96-D6D0283D105A}" type="presParOf" srcId="{C858DD02-2E3F-4641-A1E0-5877F2007E37}" destId="{13353C3D-FD49-C44C-BD83-148F2534385D}" srcOrd="8"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7766765-4242-7843-8AA3-D980C4952608}" type="doc">
      <dgm:prSet loTypeId="urn:microsoft.com/office/officeart/2005/8/layout/arrow4" loCatId="relationship" qsTypeId="urn:microsoft.com/office/officeart/2005/8/quickstyle/simple4" qsCatId="simple" csTypeId="urn:microsoft.com/office/officeart/2005/8/colors/accent1_2" csCatId="accent1" phldr="1"/>
      <dgm:spPr/>
      <dgm:t>
        <a:bodyPr/>
        <a:lstStyle/>
        <a:p>
          <a:endParaRPr lang="en-US"/>
        </a:p>
      </dgm:t>
    </dgm:pt>
    <dgm:pt modelId="{4B7C4133-A347-7043-8E4F-EF2F044F432D}">
      <dgm:prSet/>
      <dgm:spPr/>
      <dgm:t>
        <a:bodyPr/>
        <a:lstStyle/>
        <a:p>
          <a:pPr rtl="0"/>
          <a:r>
            <a:rPr kumimoji="1" lang="en-US" dirty="0" smtClean="0"/>
            <a:t>Unwanted signals inserted between transmitter and receiver</a:t>
          </a:r>
          <a:endParaRPr lang="en-US" dirty="0"/>
        </a:p>
      </dgm:t>
    </dgm:pt>
    <dgm:pt modelId="{DFAEC107-A443-8446-BA07-F7C11EEE978F}" type="parTrans" cxnId="{53DE3161-51BB-6946-A6E5-F8E19BA480F4}">
      <dgm:prSet/>
      <dgm:spPr/>
      <dgm:t>
        <a:bodyPr/>
        <a:lstStyle/>
        <a:p>
          <a:endParaRPr lang="en-US"/>
        </a:p>
      </dgm:t>
    </dgm:pt>
    <dgm:pt modelId="{9B3A34F8-5E51-724A-8F5E-DB1A18463341}" type="sibTrans" cxnId="{53DE3161-51BB-6946-A6E5-F8E19BA480F4}">
      <dgm:prSet/>
      <dgm:spPr/>
      <dgm:t>
        <a:bodyPr/>
        <a:lstStyle/>
        <a:p>
          <a:endParaRPr lang="en-US"/>
        </a:p>
      </dgm:t>
    </dgm:pt>
    <dgm:pt modelId="{212655F4-CB3F-D747-B2D0-7684DFD740B9}">
      <dgm:prSet/>
      <dgm:spPr/>
      <dgm:t>
        <a:bodyPr/>
        <a:lstStyle/>
        <a:p>
          <a:pPr rtl="0"/>
          <a:r>
            <a:rPr kumimoji="1" lang="en-US" dirty="0" smtClean="0"/>
            <a:t>Is the major limiting factor in communications system performance</a:t>
          </a:r>
          <a:endParaRPr lang="en-US" dirty="0"/>
        </a:p>
      </dgm:t>
    </dgm:pt>
    <dgm:pt modelId="{035808FF-18D2-A24E-B6C1-FBDD91D892AE}" type="parTrans" cxnId="{2CE910A1-2BD3-6040-A81B-54E910C99ECF}">
      <dgm:prSet/>
      <dgm:spPr/>
      <dgm:t>
        <a:bodyPr/>
        <a:lstStyle/>
        <a:p>
          <a:endParaRPr lang="en-US"/>
        </a:p>
      </dgm:t>
    </dgm:pt>
    <dgm:pt modelId="{6EDA5FB5-C017-A440-9845-3BDA190015DD}" type="sibTrans" cxnId="{2CE910A1-2BD3-6040-A81B-54E910C99ECF}">
      <dgm:prSet/>
      <dgm:spPr/>
      <dgm:t>
        <a:bodyPr/>
        <a:lstStyle/>
        <a:p>
          <a:endParaRPr lang="en-US"/>
        </a:p>
      </dgm:t>
    </dgm:pt>
    <dgm:pt modelId="{0FB088B9-2FF2-5046-8695-0F64BD63C8AF}" type="pres">
      <dgm:prSet presAssocID="{E7766765-4242-7843-8AA3-D980C4952608}" presName="compositeShape" presStyleCnt="0">
        <dgm:presLayoutVars>
          <dgm:chMax val="2"/>
          <dgm:dir/>
          <dgm:resizeHandles val="exact"/>
        </dgm:presLayoutVars>
      </dgm:prSet>
      <dgm:spPr/>
      <dgm:t>
        <a:bodyPr/>
        <a:lstStyle/>
        <a:p>
          <a:endParaRPr lang="en-US"/>
        </a:p>
      </dgm:t>
    </dgm:pt>
    <dgm:pt modelId="{9F6EE80C-908F-454D-8C98-266C50A4A468}" type="pres">
      <dgm:prSet presAssocID="{4B7C4133-A347-7043-8E4F-EF2F044F432D}" presName="upArrow" presStyleLbl="node1" presStyleIdx="0" presStyleCnt="2"/>
      <dgm:spPr>
        <a:effectLst/>
      </dgm:spPr>
      <dgm:t>
        <a:bodyPr/>
        <a:lstStyle/>
        <a:p>
          <a:endParaRPr lang="en-US"/>
        </a:p>
      </dgm:t>
    </dgm:pt>
    <dgm:pt modelId="{FA4CCC99-0424-824C-9474-CD2C2424AE5B}" type="pres">
      <dgm:prSet presAssocID="{4B7C4133-A347-7043-8E4F-EF2F044F432D}" presName="upArrowText" presStyleLbl="revTx" presStyleIdx="0" presStyleCnt="2">
        <dgm:presLayoutVars>
          <dgm:chMax val="0"/>
          <dgm:bulletEnabled val="1"/>
        </dgm:presLayoutVars>
      </dgm:prSet>
      <dgm:spPr/>
      <dgm:t>
        <a:bodyPr/>
        <a:lstStyle/>
        <a:p>
          <a:endParaRPr lang="en-US"/>
        </a:p>
      </dgm:t>
    </dgm:pt>
    <dgm:pt modelId="{E13D192E-A6A4-544A-8A15-C473BB5A91AC}" type="pres">
      <dgm:prSet presAssocID="{212655F4-CB3F-D747-B2D0-7684DFD740B9}" presName="downArrow" presStyleLbl="node1" presStyleIdx="1" presStyleCnt="2"/>
      <dgm:spPr>
        <a:effectLst/>
      </dgm:spPr>
      <dgm:t>
        <a:bodyPr/>
        <a:lstStyle/>
        <a:p>
          <a:endParaRPr lang="en-US"/>
        </a:p>
      </dgm:t>
    </dgm:pt>
    <dgm:pt modelId="{D19ED4C5-FCE6-3948-995E-40E4D35DC917}" type="pres">
      <dgm:prSet presAssocID="{212655F4-CB3F-D747-B2D0-7684DFD740B9}" presName="downArrowText" presStyleLbl="revTx" presStyleIdx="1" presStyleCnt="2">
        <dgm:presLayoutVars>
          <dgm:chMax val="0"/>
          <dgm:bulletEnabled val="1"/>
        </dgm:presLayoutVars>
      </dgm:prSet>
      <dgm:spPr/>
      <dgm:t>
        <a:bodyPr/>
        <a:lstStyle/>
        <a:p>
          <a:endParaRPr lang="en-US"/>
        </a:p>
      </dgm:t>
    </dgm:pt>
  </dgm:ptLst>
  <dgm:cxnLst>
    <dgm:cxn modelId="{2CE910A1-2BD3-6040-A81B-54E910C99ECF}" srcId="{E7766765-4242-7843-8AA3-D980C4952608}" destId="{212655F4-CB3F-D747-B2D0-7684DFD740B9}" srcOrd="1" destOrd="0" parTransId="{035808FF-18D2-A24E-B6C1-FBDD91D892AE}" sibTransId="{6EDA5FB5-C017-A440-9845-3BDA190015DD}"/>
    <dgm:cxn modelId="{E2CACC9E-5013-2547-A742-62A639DFB542}" type="presOf" srcId="{4B7C4133-A347-7043-8E4F-EF2F044F432D}" destId="{FA4CCC99-0424-824C-9474-CD2C2424AE5B}" srcOrd="0" destOrd="0" presId="urn:microsoft.com/office/officeart/2005/8/layout/arrow4"/>
    <dgm:cxn modelId="{53DE3161-51BB-6946-A6E5-F8E19BA480F4}" srcId="{E7766765-4242-7843-8AA3-D980C4952608}" destId="{4B7C4133-A347-7043-8E4F-EF2F044F432D}" srcOrd="0" destOrd="0" parTransId="{DFAEC107-A443-8446-BA07-F7C11EEE978F}" sibTransId="{9B3A34F8-5E51-724A-8F5E-DB1A18463341}"/>
    <dgm:cxn modelId="{1A51826B-2AE2-8D42-A57C-E21602F67F3E}" type="presOf" srcId="{E7766765-4242-7843-8AA3-D980C4952608}" destId="{0FB088B9-2FF2-5046-8695-0F64BD63C8AF}" srcOrd="0" destOrd="0" presId="urn:microsoft.com/office/officeart/2005/8/layout/arrow4"/>
    <dgm:cxn modelId="{B46B1FF9-CBC0-AC42-B2A7-0D3875FFD79A}" type="presOf" srcId="{212655F4-CB3F-D747-B2D0-7684DFD740B9}" destId="{D19ED4C5-FCE6-3948-995E-40E4D35DC917}" srcOrd="0" destOrd="0" presId="urn:microsoft.com/office/officeart/2005/8/layout/arrow4"/>
    <dgm:cxn modelId="{680EA406-4634-E349-8269-7BC34892C0D6}" type="presParOf" srcId="{0FB088B9-2FF2-5046-8695-0F64BD63C8AF}" destId="{9F6EE80C-908F-454D-8C98-266C50A4A468}" srcOrd="0" destOrd="0" presId="urn:microsoft.com/office/officeart/2005/8/layout/arrow4"/>
    <dgm:cxn modelId="{C02AB74B-A920-6D4F-A7A6-0AE32F8BABF6}" type="presParOf" srcId="{0FB088B9-2FF2-5046-8695-0F64BD63C8AF}" destId="{FA4CCC99-0424-824C-9474-CD2C2424AE5B}" srcOrd="1" destOrd="0" presId="urn:microsoft.com/office/officeart/2005/8/layout/arrow4"/>
    <dgm:cxn modelId="{30DD1279-B32E-9840-AD2E-34005F4D5081}" type="presParOf" srcId="{0FB088B9-2FF2-5046-8695-0F64BD63C8AF}" destId="{E13D192E-A6A4-544A-8A15-C473BB5A91AC}" srcOrd="2" destOrd="0" presId="urn:microsoft.com/office/officeart/2005/8/layout/arrow4"/>
    <dgm:cxn modelId="{A6061FDA-FF56-B24C-A15F-B3BF4438C663}" type="presParOf" srcId="{0FB088B9-2FF2-5046-8695-0F64BD63C8AF}" destId="{D19ED4C5-FCE6-3948-995E-40E4D35DC917}"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08B9686-8203-45E2-B9E6-885CC9C4A8F3}" type="doc">
      <dgm:prSet loTypeId="urn:microsoft.com/office/officeart/2005/8/layout/hList1" loCatId="list" qsTypeId="urn:microsoft.com/office/officeart/2005/8/quickstyle/3d6" qsCatId="3D" csTypeId="urn:microsoft.com/office/officeart/2005/8/colors/accent1_1" csCatId="accent1" phldr="1"/>
      <dgm:spPr/>
      <dgm:t>
        <a:bodyPr/>
        <a:lstStyle/>
        <a:p>
          <a:endParaRPr lang="en-US"/>
        </a:p>
      </dgm:t>
    </dgm:pt>
    <dgm:pt modelId="{69FF7FAE-785A-437C-AB50-BD37B31F5CB8}">
      <dgm:prSet phldrT="[Text]"/>
      <dgm:spPr/>
      <dgm:t>
        <a:bodyPr/>
        <a:lstStyle/>
        <a:p>
          <a:r>
            <a:rPr lang="en-US" b="1" dirty="0" smtClean="0"/>
            <a:t>Thermal noise</a:t>
          </a:r>
          <a:endParaRPr lang="en-US" dirty="0"/>
        </a:p>
      </dgm:t>
    </dgm:pt>
    <dgm:pt modelId="{42FE994D-2EA1-4501-BBE2-936EFAC0E5E4}" type="parTrans" cxnId="{1DF86C84-95BD-4048-A0EE-18312CF5FE9C}">
      <dgm:prSet/>
      <dgm:spPr/>
      <dgm:t>
        <a:bodyPr/>
        <a:lstStyle/>
        <a:p>
          <a:endParaRPr lang="en-US"/>
        </a:p>
      </dgm:t>
    </dgm:pt>
    <dgm:pt modelId="{5E5262CA-DC8F-4589-8657-B1283B070C89}" type="sibTrans" cxnId="{1DF86C84-95BD-4048-A0EE-18312CF5FE9C}">
      <dgm:prSet/>
      <dgm:spPr/>
      <dgm:t>
        <a:bodyPr/>
        <a:lstStyle/>
        <a:p>
          <a:endParaRPr lang="en-US"/>
        </a:p>
      </dgm:t>
    </dgm:pt>
    <dgm:pt modelId="{F8CBDCD8-0DD4-47F9-946D-84955FE4BFC1}">
      <dgm:prSet phldrT="[Text]"/>
      <dgm:spPr/>
      <dgm:t>
        <a:bodyPr/>
        <a:lstStyle/>
        <a:p>
          <a:r>
            <a:rPr lang="en-US" dirty="0" smtClean="0"/>
            <a:t>Due to thermal agitation of electrons</a:t>
          </a:r>
          <a:endParaRPr lang="en-US" dirty="0"/>
        </a:p>
      </dgm:t>
    </dgm:pt>
    <dgm:pt modelId="{08458578-8C8F-48EF-8CAA-3D4376A6645E}" type="parTrans" cxnId="{31641128-1F0D-41CC-BD79-A83E4F4A58B3}">
      <dgm:prSet/>
      <dgm:spPr/>
      <dgm:t>
        <a:bodyPr/>
        <a:lstStyle/>
        <a:p>
          <a:endParaRPr lang="en-US"/>
        </a:p>
      </dgm:t>
    </dgm:pt>
    <dgm:pt modelId="{550616D3-873D-46AA-9E23-0B6D0BBE9EFC}" type="sibTrans" cxnId="{31641128-1F0D-41CC-BD79-A83E4F4A58B3}">
      <dgm:prSet/>
      <dgm:spPr/>
      <dgm:t>
        <a:bodyPr/>
        <a:lstStyle/>
        <a:p>
          <a:endParaRPr lang="en-US"/>
        </a:p>
      </dgm:t>
    </dgm:pt>
    <dgm:pt modelId="{2018991C-D5BA-4A1E-B6A3-B34D4A724D7D}">
      <dgm:prSet phldrT="[Text]"/>
      <dgm:spPr/>
      <dgm:t>
        <a:bodyPr/>
        <a:lstStyle/>
        <a:p>
          <a:r>
            <a:rPr lang="en-US" dirty="0" smtClean="0"/>
            <a:t>Uniformly distributed across bandwidths</a:t>
          </a:r>
          <a:endParaRPr lang="en-US" dirty="0"/>
        </a:p>
      </dgm:t>
    </dgm:pt>
    <dgm:pt modelId="{001C265B-B5FE-4C1A-85F9-7FE63717CEE5}" type="parTrans" cxnId="{CDAAB278-6C1F-4D09-8C01-F9899B272AD4}">
      <dgm:prSet/>
      <dgm:spPr/>
      <dgm:t>
        <a:bodyPr/>
        <a:lstStyle/>
        <a:p>
          <a:endParaRPr lang="en-US"/>
        </a:p>
      </dgm:t>
    </dgm:pt>
    <dgm:pt modelId="{92116D15-E787-45A8-9296-F8A9AEB8E648}" type="sibTrans" cxnId="{CDAAB278-6C1F-4D09-8C01-F9899B272AD4}">
      <dgm:prSet/>
      <dgm:spPr/>
      <dgm:t>
        <a:bodyPr/>
        <a:lstStyle/>
        <a:p>
          <a:endParaRPr lang="en-US"/>
        </a:p>
      </dgm:t>
    </dgm:pt>
    <dgm:pt modelId="{93B473D3-1171-4D9C-A841-435FF41C7D5A}">
      <dgm:prSet phldrT="[Text]"/>
      <dgm:spPr/>
      <dgm:t>
        <a:bodyPr/>
        <a:lstStyle/>
        <a:p>
          <a:r>
            <a:rPr lang="en-US" dirty="0" smtClean="0"/>
            <a:t>Referred to as white noise</a:t>
          </a:r>
          <a:endParaRPr lang="en-US" dirty="0"/>
        </a:p>
      </dgm:t>
    </dgm:pt>
    <dgm:pt modelId="{87D31E4D-8E29-4DC2-A347-7E07F8CB5BB6}" type="parTrans" cxnId="{FBED5A08-9D1F-4291-B948-B2DCEA1213C3}">
      <dgm:prSet/>
      <dgm:spPr/>
      <dgm:t>
        <a:bodyPr/>
        <a:lstStyle/>
        <a:p>
          <a:endParaRPr lang="en-US"/>
        </a:p>
      </dgm:t>
    </dgm:pt>
    <dgm:pt modelId="{71008F87-3528-4848-9C87-B0E5742B2BAE}" type="sibTrans" cxnId="{FBED5A08-9D1F-4291-B948-B2DCEA1213C3}">
      <dgm:prSet/>
      <dgm:spPr/>
      <dgm:t>
        <a:bodyPr/>
        <a:lstStyle/>
        <a:p>
          <a:endParaRPr lang="en-US"/>
        </a:p>
      </dgm:t>
    </dgm:pt>
    <dgm:pt modelId="{16E31EF3-DE6B-49C0-A62B-4779B0B8EB53}" type="pres">
      <dgm:prSet presAssocID="{108B9686-8203-45E2-B9E6-885CC9C4A8F3}" presName="Name0" presStyleCnt="0">
        <dgm:presLayoutVars>
          <dgm:dir/>
          <dgm:animLvl val="lvl"/>
          <dgm:resizeHandles val="exact"/>
        </dgm:presLayoutVars>
      </dgm:prSet>
      <dgm:spPr/>
      <dgm:t>
        <a:bodyPr/>
        <a:lstStyle/>
        <a:p>
          <a:endParaRPr lang="en-US"/>
        </a:p>
      </dgm:t>
    </dgm:pt>
    <dgm:pt modelId="{BA27BB48-7F92-4E61-9648-6465B8A4FB7A}" type="pres">
      <dgm:prSet presAssocID="{69FF7FAE-785A-437C-AB50-BD37B31F5CB8}" presName="composite" presStyleCnt="0"/>
      <dgm:spPr/>
      <dgm:t>
        <a:bodyPr/>
        <a:lstStyle/>
        <a:p>
          <a:endParaRPr lang="en-US"/>
        </a:p>
      </dgm:t>
    </dgm:pt>
    <dgm:pt modelId="{FAF0D325-9E92-4C32-9509-9F45B1175DA2}" type="pres">
      <dgm:prSet presAssocID="{69FF7FAE-785A-437C-AB50-BD37B31F5CB8}" presName="parTx" presStyleLbl="alignNode1" presStyleIdx="0" presStyleCnt="1" custLinFactNeighborY="-6036">
        <dgm:presLayoutVars>
          <dgm:chMax val="0"/>
          <dgm:chPref val="0"/>
          <dgm:bulletEnabled val="1"/>
        </dgm:presLayoutVars>
      </dgm:prSet>
      <dgm:spPr/>
      <dgm:t>
        <a:bodyPr/>
        <a:lstStyle/>
        <a:p>
          <a:endParaRPr lang="en-US"/>
        </a:p>
      </dgm:t>
    </dgm:pt>
    <dgm:pt modelId="{ED76C122-1DB5-4EC2-AF9B-5A46EC1326F7}" type="pres">
      <dgm:prSet presAssocID="{69FF7FAE-785A-437C-AB50-BD37B31F5CB8}" presName="desTx" presStyleLbl="alignAccFollowNode1" presStyleIdx="0" presStyleCnt="1">
        <dgm:presLayoutVars>
          <dgm:bulletEnabled val="1"/>
        </dgm:presLayoutVars>
      </dgm:prSet>
      <dgm:spPr/>
      <dgm:t>
        <a:bodyPr/>
        <a:lstStyle/>
        <a:p>
          <a:endParaRPr lang="en-US"/>
        </a:p>
      </dgm:t>
    </dgm:pt>
  </dgm:ptLst>
  <dgm:cxnLst>
    <dgm:cxn modelId="{C0B6F2F7-1D29-4482-AB04-56A5A67EA5A5}" type="presOf" srcId="{93B473D3-1171-4D9C-A841-435FF41C7D5A}" destId="{ED76C122-1DB5-4EC2-AF9B-5A46EC1326F7}" srcOrd="0" destOrd="2" presId="urn:microsoft.com/office/officeart/2005/8/layout/hList1"/>
    <dgm:cxn modelId="{FBED5A08-9D1F-4291-B948-B2DCEA1213C3}" srcId="{69FF7FAE-785A-437C-AB50-BD37B31F5CB8}" destId="{93B473D3-1171-4D9C-A841-435FF41C7D5A}" srcOrd="2" destOrd="0" parTransId="{87D31E4D-8E29-4DC2-A347-7E07F8CB5BB6}" sibTransId="{71008F87-3528-4848-9C87-B0E5742B2BAE}"/>
    <dgm:cxn modelId="{5271266D-8B5D-4660-83D1-59DBC4707ECC}" type="presOf" srcId="{2018991C-D5BA-4A1E-B6A3-B34D4A724D7D}" destId="{ED76C122-1DB5-4EC2-AF9B-5A46EC1326F7}" srcOrd="0" destOrd="1" presId="urn:microsoft.com/office/officeart/2005/8/layout/hList1"/>
    <dgm:cxn modelId="{02BFE823-2CC1-49AC-83E8-353C45F1DB2E}" type="presOf" srcId="{69FF7FAE-785A-437C-AB50-BD37B31F5CB8}" destId="{FAF0D325-9E92-4C32-9509-9F45B1175DA2}" srcOrd="0" destOrd="0" presId="urn:microsoft.com/office/officeart/2005/8/layout/hList1"/>
    <dgm:cxn modelId="{CDAAB278-6C1F-4D09-8C01-F9899B272AD4}" srcId="{69FF7FAE-785A-437C-AB50-BD37B31F5CB8}" destId="{2018991C-D5BA-4A1E-B6A3-B34D4A724D7D}" srcOrd="1" destOrd="0" parTransId="{001C265B-B5FE-4C1A-85F9-7FE63717CEE5}" sibTransId="{92116D15-E787-45A8-9296-F8A9AEB8E648}"/>
    <dgm:cxn modelId="{31641128-1F0D-41CC-BD79-A83E4F4A58B3}" srcId="{69FF7FAE-785A-437C-AB50-BD37B31F5CB8}" destId="{F8CBDCD8-0DD4-47F9-946D-84955FE4BFC1}" srcOrd="0" destOrd="0" parTransId="{08458578-8C8F-48EF-8CAA-3D4376A6645E}" sibTransId="{550616D3-873D-46AA-9E23-0B6D0BBE9EFC}"/>
    <dgm:cxn modelId="{B11C6191-EED3-40D2-9963-11003C8D52B7}" type="presOf" srcId="{108B9686-8203-45E2-B9E6-885CC9C4A8F3}" destId="{16E31EF3-DE6B-49C0-A62B-4779B0B8EB53}" srcOrd="0" destOrd="0" presId="urn:microsoft.com/office/officeart/2005/8/layout/hList1"/>
    <dgm:cxn modelId="{1DF86C84-95BD-4048-A0EE-18312CF5FE9C}" srcId="{108B9686-8203-45E2-B9E6-885CC9C4A8F3}" destId="{69FF7FAE-785A-437C-AB50-BD37B31F5CB8}" srcOrd="0" destOrd="0" parTransId="{42FE994D-2EA1-4501-BBE2-936EFAC0E5E4}" sibTransId="{5E5262CA-DC8F-4589-8657-B1283B070C89}"/>
    <dgm:cxn modelId="{D2F15D9D-78AB-44C3-B236-D5A2AD72D9A8}" type="presOf" srcId="{F8CBDCD8-0DD4-47F9-946D-84955FE4BFC1}" destId="{ED76C122-1DB5-4EC2-AF9B-5A46EC1326F7}" srcOrd="0" destOrd="0" presId="urn:microsoft.com/office/officeart/2005/8/layout/hList1"/>
    <dgm:cxn modelId="{DC8FE6C2-9C24-444C-A7CD-5E6E772BE4A4}" type="presParOf" srcId="{16E31EF3-DE6B-49C0-A62B-4779B0B8EB53}" destId="{BA27BB48-7F92-4E61-9648-6465B8A4FB7A}" srcOrd="0" destOrd="0" presId="urn:microsoft.com/office/officeart/2005/8/layout/hList1"/>
    <dgm:cxn modelId="{3DE0562E-2383-4712-8B20-31A8847FEBA1}" type="presParOf" srcId="{BA27BB48-7F92-4E61-9648-6465B8A4FB7A}" destId="{FAF0D325-9E92-4C32-9509-9F45B1175DA2}" srcOrd="0" destOrd="0" presId="urn:microsoft.com/office/officeart/2005/8/layout/hList1"/>
    <dgm:cxn modelId="{6374120C-B248-4472-B183-8A73673FFB37}" type="presParOf" srcId="{BA27BB48-7F92-4E61-9648-6465B8A4FB7A}" destId="{ED76C122-1DB5-4EC2-AF9B-5A46EC1326F7}" srcOrd="1" destOrd="0" presId="urn:microsoft.com/office/officeart/2005/8/layout/hLis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1AD7E7CE-E3B9-460E-BB8B-7F744271F75F}" type="doc">
      <dgm:prSet loTypeId="urn:microsoft.com/office/officeart/2005/8/layout/hList1" loCatId="list" qsTypeId="urn:microsoft.com/office/officeart/2005/8/quickstyle/3D6" qsCatId="3D" csTypeId="urn:microsoft.com/office/officeart/2005/8/colors/accent1_1" csCatId="accent1" phldr="1"/>
      <dgm:spPr/>
      <dgm:t>
        <a:bodyPr/>
        <a:lstStyle/>
        <a:p>
          <a:endParaRPr lang="en-US"/>
        </a:p>
      </dgm:t>
    </dgm:pt>
    <dgm:pt modelId="{9BBCDE99-F69D-47A4-A4B2-666F92CF9A05}">
      <dgm:prSet phldrT="[Text]"/>
      <dgm:spPr/>
      <dgm:t>
        <a:bodyPr/>
        <a:lstStyle/>
        <a:p>
          <a:r>
            <a:rPr lang="en-US" b="1" dirty="0" smtClean="0"/>
            <a:t>Intermodulation noise</a:t>
          </a:r>
          <a:endParaRPr lang="en-US" dirty="0"/>
        </a:p>
      </dgm:t>
    </dgm:pt>
    <dgm:pt modelId="{B07A373C-E2AB-4B87-9CB4-925C4DDF8916}" type="parTrans" cxnId="{613C5140-D9EA-41BB-955E-F7A86DC96A33}">
      <dgm:prSet/>
      <dgm:spPr/>
      <dgm:t>
        <a:bodyPr/>
        <a:lstStyle/>
        <a:p>
          <a:endParaRPr lang="en-US"/>
        </a:p>
      </dgm:t>
    </dgm:pt>
    <dgm:pt modelId="{C0FB2DD7-542B-4412-BDA0-00B33C026BC7}" type="sibTrans" cxnId="{613C5140-D9EA-41BB-955E-F7A86DC96A33}">
      <dgm:prSet/>
      <dgm:spPr/>
      <dgm:t>
        <a:bodyPr/>
        <a:lstStyle/>
        <a:p>
          <a:endParaRPr lang="en-US"/>
        </a:p>
      </dgm:t>
    </dgm:pt>
    <dgm:pt modelId="{B8C61C01-BF7A-4E2F-AA45-D29C9C9C45F3}">
      <dgm:prSet phldrT="[Text]"/>
      <dgm:spPr/>
      <dgm:t>
        <a:bodyPr/>
        <a:lstStyle/>
        <a:p>
          <a:r>
            <a:rPr lang="en-US" dirty="0" smtClean="0"/>
            <a:t>Produced by nonlinearities in the transmitter, receiver, and/or intervening transmission medium</a:t>
          </a:r>
          <a:endParaRPr lang="en-US" dirty="0"/>
        </a:p>
      </dgm:t>
    </dgm:pt>
    <dgm:pt modelId="{D4526067-B18A-4C58-88C7-3B7A027AD5BC}" type="parTrans" cxnId="{2E6771A8-883A-44E9-82F8-709653569944}">
      <dgm:prSet/>
      <dgm:spPr/>
      <dgm:t>
        <a:bodyPr/>
        <a:lstStyle/>
        <a:p>
          <a:endParaRPr lang="en-US"/>
        </a:p>
      </dgm:t>
    </dgm:pt>
    <dgm:pt modelId="{D628C993-56A8-4F85-94E4-A0212B7C87E5}" type="sibTrans" cxnId="{2E6771A8-883A-44E9-82F8-709653569944}">
      <dgm:prSet/>
      <dgm:spPr/>
      <dgm:t>
        <a:bodyPr/>
        <a:lstStyle/>
        <a:p>
          <a:endParaRPr lang="en-US"/>
        </a:p>
      </dgm:t>
    </dgm:pt>
    <dgm:pt modelId="{E0B93B38-C348-4BC7-88FE-7EE4EB0FD0D4}">
      <dgm:prSet phldrT="[Text]"/>
      <dgm:spPr/>
      <dgm:t>
        <a:bodyPr/>
        <a:lstStyle/>
        <a:p>
          <a:r>
            <a:rPr lang="en-US" dirty="0" smtClean="0"/>
            <a:t>Effect is to produce signals at a frequency that is the sum or difference of the two original frequencies</a:t>
          </a:r>
          <a:endParaRPr lang="en-US" dirty="0"/>
        </a:p>
      </dgm:t>
    </dgm:pt>
    <dgm:pt modelId="{26B9EDB6-B5FE-4E22-AD6A-B928B7694F7E}" type="parTrans" cxnId="{2A0FB69F-6491-4552-9B61-92365E52B166}">
      <dgm:prSet/>
      <dgm:spPr/>
      <dgm:t>
        <a:bodyPr/>
        <a:lstStyle/>
        <a:p>
          <a:endParaRPr lang="en-US"/>
        </a:p>
      </dgm:t>
    </dgm:pt>
    <dgm:pt modelId="{2CFA1CB2-5510-47E9-A6AD-9A5261345F54}" type="sibTrans" cxnId="{2A0FB69F-6491-4552-9B61-92365E52B166}">
      <dgm:prSet/>
      <dgm:spPr/>
      <dgm:t>
        <a:bodyPr/>
        <a:lstStyle/>
        <a:p>
          <a:endParaRPr lang="en-US"/>
        </a:p>
      </dgm:t>
    </dgm:pt>
    <dgm:pt modelId="{28B862F1-373C-4257-86FB-646CDE039A79}" type="pres">
      <dgm:prSet presAssocID="{1AD7E7CE-E3B9-460E-BB8B-7F744271F75F}" presName="Name0" presStyleCnt="0">
        <dgm:presLayoutVars>
          <dgm:dir/>
          <dgm:animLvl val="lvl"/>
          <dgm:resizeHandles val="exact"/>
        </dgm:presLayoutVars>
      </dgm:prSet>
      <dgm:spPr/>
      <dgm:t>
        <a:bodyPr/>
        <a:lstStyle/>
        <a:p>
          <a:endParaRPr lang="en-US"/>
        </a:p>
      </dgm:t>
    </dgm:pt>
    <dgm:pt modelId="{C10E41B1-DC95-4E59-AD61-17D25B0EF2D3}" type="pres">
      <dgm:prSet presAssocID="{9BBCDE99-F69D-47A4-A4B2-666F92CF9A05}" presName="composite" presStyleCnt="0"/>
      <dgm:spPr/>
      <dgm:t>
        <a:bodyPr/>
        <a:lstStyle/>
        <a:p>
          <a:endParaRPr lang="en-US"/>
        </a:p>
      </dgm:t>
    </dgm:pt>
    <dgm:pt modelId="{9AFFBBC6-B77A-4A18-BE4D-D4046CA2FC76}" type="pres">
      <dgm:prSet presAssocID="{9BBCDE99-F69D-47A4-A4B2-666F92CF9A05}" presName="parTx" presStyleLbl="alignNode1" presStyleIdx="0" presStyleCnt="1">
        <dgm:presLayoutVars>
          <dgm:chMax val="0"/>
          <dgm:chPref val="0"/>
          <dgm:bulletEnabled val="1"/>
        </dgm:presLayoutVars>
      </dgm:prSet>
      <dgm:spPr/>
      <dgm:t>
        <a:bodyPr/>
        <a:lstStyle/>
        <a:p>
          <a:endParaRPr lang="en-US"/>
        </a:p>
      </dgm:t>
    </dgm:pt>
    <dgm:pt modelId="{78466143-2EA6-42C4-A14F-8875BAAAB422}" type="pres">
      <dgm:prSet presAssocID="{9BBCDE99-F69D-47A4-A4B2-666F92CF9A05}" presName="desTx" presStyleLbl="alignAccFollowNode1" presStyleIdx="0" presStyleCnt="1">
        <dgm:presLayoutVars>
          <dgm:bulletEnabled val="1"/>
        </dgm:presLayoutVars>
      </dgm:prSet>
      <dgm:spPr/>
      <dgm:t>
        <a:bodyPr/>
        <a:lstStyle/>
        <a:p>
          <a:endParaRPr lang="en-US"/>
        </a:p>
      </dgm:t>
    </dgm:pt>
  </dgm:ptLst>
  <dgm:cxnLst>
    <dgm:cxn modelId="{2A0FB69F-6491-4552-9B61-92365E52B166}" srcId="{9BBCDE99-F69D-47A4-A4B2-666F92CF9A05}" destId="{E0B93B38-C348-4BC7-88FE-7EE4EB0FD0D4}" srcOrd="1" destOrd="0" parTransId="{26B9EDB6-B5FE-4E22-AD6A-B928B7694F7E}" sibTransId="{2CFA1CB2-5510-47E9-A6AD-9A5261345F54}"/>
    <dgm:cxn modelId="{D7DED9F5-2D7F-4317-95CA-2463F5AA1B79}" type="presOf" srcId="{1AD7E7CE-E3B9-460E-BB8B-7F744271F75F}" destId="{28B862F1-373C-4257-86FB-646CDE039A79}" srcOrd="0" destOrd="0" presId="urn:microsoft.com/office/officeart/2005/8/layout/hList1"/>
    <dgm:cxn modelId="{F141EE39-248A-444B-A74E-CDEEFAAB56D3}" type="presOf" srcId="{B8C61C01-BF7A-4E2F-AA45-D29C9C9C45F3}" destId="{78466143-2EA6-42C4-A14F-8875BAAAB422}" srcOrd="0" destOrd="0" presId="urn:microsoft.com/office/officeart/2005/8/layout/hList1"/>
    <dgm:cxn modelId="{613C5140-D9EA-41BB-955E-F7A86DC96A33}" srcId="{1AD7E7CE-E3B9-460E-BB8B-7F744271F75F}" destId="{9BBCDE99-F69D-47A4-A4B2-666F92CF9A05}" srcOrd="0" destOrd="0" parTransId="{B07A373C-E2AB-4B87-9CB4-925C4DDF8916}" sibTransId="{C0FB2DD7-542B-4412-BDA0-00B33C026BC7}"/>
    <dgm:cxn modelId="{2E6771A8-883A-44E9-82F8-709653569944}" srcId="{9BBCDE99-F69D-47A4-A4B2-666F92CF9A05}" destId="{B8C61C01-BF7A-4E2F-AA45-D29C9C9C45F3}" srcOrd="0" destOrd="0" parTransId="{D4526067-B18A-4C58-88C7-3B7A027AD5BC}" sibTransId="{D628C993-56A8-4F85-94E4-A0212B7C87E5}"/>
    <dgm:cxn modelId="{E355FC1D-6539-4DB3-AF2E-43153F22A31A}" type="presOf" srcId="{E0B93B38-C348-4BC7-88FE-7EE4EB0FD0D4}" destId="{78466143-2EA6-42C4-A14F-8875BAAAB422}" srcOrd="0" destOrd="1" presId="urn:microsoft.com/office/officeart/2005/8/layout/hList1"/>
    <dgm:cxn modelId="{4865FD86-4D04-4AA3-9D2E-5C9A4D1A1BCE}" type="presOf" srcId="{9BBCDE99-F69D-47A4-A4B2-666F92CF9A05}" destId="{9AFFBBC6-B77A-4A18-BE4D-D4046CA2FC76}" srcOrd="0" destOrd="0" presId="urn:microsoft.com/office/officeart/2005/8/layout/hList1"/>
    <dgm:cxn modelId="{216091D9-1095-4F0D-8023-21F47D2ACC61}" type="presParOf" srcId="{28B862F1-373C-4257-86FB-646CDE039A79}" destId="{C10E41B1-DC95-4E59-AD61-17D25B0EF2D3}" srcOrd="0" destOrd="0" presId="urn:microsoft.com/office/officeart/2005/8/layout/hList1"/>
    <dgm:cxn modelId="{7C7D1714-EC60-4506-98DC-FE1806764664}" type="presParOf" srcId="{C10E41B1-DC95-4E59-AD61-17D25B0EF2D3}" destId="{9AFFBBC6-B77A-4A18-BE4D-D4046CA2FC76}" srcOrd="0" destOrd="0" presId="urn:microsoft.com/office/officeart/2005/8/layout/hList1"/>
    <dgm:cxn modelId="{1F434F3E-49A7-4709-A549-198E83E82614}" type="presParOf" srcId="{C10E41B1-DC95-4E59-AD61-17D25B0EF2D3}" destId="{78466143-2EA6-42C4-A14F-8875BAAAB422}" srcOrd="1" destOrd="0" presId="urn:microsoft.com/office/officeart/2005/8/layout/h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09DC211-5005-4046-A225-FD2F7417AF60}" type="doc">
      <dgm:prSet loTypeId="urn:microsoft.com/office/officeart/2005/8/layout/hList3" loCatId="list" qsTypeId="urn:microsoft.com/office/officeart/2005/8/quickstyle/simple3" qsCatId="simple" csTypeId="urn:microsoft.com/office/officeart/2005/8/colors/accent3_1" csCatId="accent3" phldr="1"/>
      <dgm:spPr/>
      <dgm:t>
        <a:bodyPr/>
        <a:lstStyle/>
        <a:p>
          <a:endParaRPr lang="en-US"/>
        </a:p>
      </dgm:t>
    </dgm:pt>
    <dgm:pt modelId="{25150B65-5737-1243-A2CD-D7F182B8B2BC}">
      <dgm:prSet custT="1"/>
      <dgm:spPr/>
      <dgm:t>
        <a:bodyPr/>
        <a:lstStyle/>
        <a:p>
          <a:pPr rtl="0"/>
          <a:r>
            <a:rPr kumimoji="1" lang="en-US" sz="2400" b="1" i="0" dirty="0" smtClean="0"/>
            <a:t>Maximum rate at which data can be transmitted over a given communications channel under given conditions</a:t>
          </a:r>
          <a:endParaRPr lang="en-US" sz="2400" b="1" i="0" dirty="0"/>
        </a:p>
      </dgm:t>
    </dgm:pt>
    <dgm:pt modelId="{AA586D4D-301C-5D43-B5D8-5081C8D2E8FB}" type="parTrans" cxnId="{D3F77F6D-0816-A24E-91B3-0B952DF34085}">
      <dgm:prSet/>
      <dgm:spPr/>
      <dgm:t>
        <a:bodyPr/>
        <a:lstStyle/>
        <a:p>
          <a:endParaRPr lang="en-US">
            <a:solidFill>
              <a:schemeClr val="tx1"/>
            </a:solidFill>
          </a:endParaRPr>
        </a:p>
      </dgm:t>
    </dgm:pt>
    <dgm:pt modelId="{C0FEF859-C2A3-4B41-9932-CF03891530A5}" type="sibTrans" cxnId="{D3F77F6D-0816-A24E-91B3-0B952DF34085}">
      <dgm:prSet/>
      <dgm:spPr/>
      <dgm:t>
        <a:bodyPr/>
        <a:lstStyle/>
        <a:p>
          <a:endParaRPr lang="en-US">
            <a:solidFill>
              <a:schemeClr val="tx1"/>
            </a:solidFill>
          </a:endParaRPr>
        </a:p>
      </dgm:t>
    </dgm:pt>
    <dgm:pt modelId="{94AE3635-F866-564D-A665-A6F24AB5E01D}">
      <dgm:prSet/>
      <dgm:spPr/>
      <dgm:t>
        <a:bodyPr/>
        <a:lstStyle/>
        <a:p>
          <a:pPr rtl="0"/>
          <a:r>
            <a:rPr kumimoji="1" lang="en-US" b="1" i="0" u="sng" smtClean="0"/>
            <a:t>Data rate </a:t>
          </a:r>
        </a:p>
        <a:p>
          <a:pPr rtl="0"/>
          <a:endParaRPr kumimoji="1" lang="en-US" b="1" i="0" smtClean="0"/>
        </a:p>
        <a:p>
          <a:pPr rtl="0"/>
          <a:r>
            <a:rPr kumimoji="1" lang="en-US" b="1" i="0" smtClean="0"/>
            <a:t>The rate, in bits per second (bps) at which data can be communicated</a:t>
          </a:r>
          <a:endParaRPr kumimoji="1" lang="en-US" b="1" i="0" dirty="0" smtClean="0"/>
        </a:p>
      </dgm:t>
    </dgm:pt>
    <dgm:pt modelId="{462700EE-1CC5-3542-9175-CE85EE557BEB}" type="parTrans" cxnId="{E1E39020-F018-4C45-99AA-C128B6E9E660}">
      <dgm:prSet/>
      <dgm:spPr/>
      <dgm:t>
        <a:bodyPr/>
        <a:lstStyle/>
        <a:p>
          <a:endParaRPr lang="en-US"/>
        </a:p>
      </dgm:t>
    </dgm:pt>
    <dgm:pt modelId="{A7652AB1-EAFA-FD4D-95D9-855215227F9E}" type="sibTrans" cxnId="{E1E39020-F018-4C45-99AA-C128B6E9E660}">
      <dgm:prSet/>
      <dgm:spPr/>
      <dgm:t>
        <a:bodyPr/>
        <a:lstStyle/>
        <a:p>
          <a:endParaRPr lang="en-US"/>
        </a:p>
      </dgm:t>
    </dgm:pt>
    <dgm:pt modelId="{394F5F07-604E-804B-B5AC-A1E8F346A30D}">
      <dgm:prSet/>
      <dgm:spPr/>
      <dgm:t>
        <a:bodyPr/>
        <a:lstStyle/>
        <a:p>
          <a:pPr rtl="0"/>
          <a:r>
            <a:rPr kumimoji="1" lang="en-US" b="1" i="0" u="sng" smtClean="0"/>
            <a:t>Bandwidth</a:t>
          </a:r>
        </a:p>
        <a:p>
          <a:pPr rtl="0"/>
          <a:endParaRPr kumimoji="1" lang="en-US" b="1" i="0" smtClean="0"/>
        </a:p>
        <a:p>
          <a:pPr rtl="0"/>
          <a:r>
            <a:rPr kumimoji="1" lang="en-US" b="1" i="0" smtClean="0"/>
            <a:t>The bandwidth of the transmitted signal as constrained by the transmitter and the nature of the transmission medium, expressed in cycles per second, or hertz</a:t>
          </a:r>
          <a:endParaRPr lang="en-US" b="1" i="0" dirty="0"/>
        </a:p>
      </dgm:t>
    </dgm:pt>
    <dgm:pt modelId="{0C87A161-684D-8643-AF32-7C365FCE4002}" type="parTrans" cxnId="{069390FA-1260-4D46-8826-EB81498BCAEC}">
      <dgm:prSet/>
      <dgm:spPr/>
      <dgm:t>
        <a:bodyPr/>
        <a:lstStyle/>
        <a:p>
          <a:endParaRPr lang="en-US"/>
        </a:p>
      </dgm:t>
    </dgm:pt>
    <dgm:pt modelId="{FDFBACEA-45DC-D24F-937A-A04CFC580A6C}" type="sibTrans" cxnId="{069390FA-1260-4D46-8826-EB81498BCAEC}">
      <dgm:prSet/>
      <dgm:spPr/>
      <dgm:t>
        <a:bodyPr/>
        <a:lstStyle/>
        <a:p>
          <a:endParaRPr lang="en-US"/>
        </a:p>
      </dgm:t>
    </dgm:pt>
    <dgm:pt modelId="{DB4A024D-F9D6-D544-A617-27138944E861}">
      <dgm:prSet/>
      <dgm:spPr/>
      <dgm:t>
        <a:bodyPr/>
        <a:lstStyle/>
        <a:p>
          <a:pPr rtl="0"/>
          <a:r>
            <a:rPr kumimoji="1" lang="en-US" b="1" i="0" u="sng" smtClean="0"/>
            <a:t>Error rate</a:t>
          </a:r>
        </a:p>
        <a:p>
          <a:pPr rtl="0"/>
          <a:endParaRPr kumimoji="1" lang="en-US" b="1" i="0" smtClean="0"/>
        </a:p>
        <a:p>
          <a:pPr rtl="0"/>
          <a:r>
            <a:rPr kumimoji="1" lang="en-US" b="1" i="0" smtClean="0"/>
            <a:t>The rate at which errors occur, where an error is the reception of a 1 when a 0 was transmitted or the reception of a 0 when a 1 was transmitted</a:t>
          </a:r>
          <a:endParaRPr kumimoji="1" lang="en-US" b="1" i="0" dirty="0" smtClean="0"/>
        </a:p>
      </dgm:t>
    </dgm:pt>
    <dgm:pt modelId="{F99026E8-A6FF-9B41-B2F5-569DE4E61A9A}" type="parTrans" cxnId="{C1B987C4-E06E-2F40-838A-42AF270BCBA3}">
      <dgm:prSet/>
      <dgm:spPr/>
      <dgm:t>
        <a:bodyPr/>
        <a:lstStyle/>
        <a:p>
          <a:endParaRPr lang="en-US"/>
        </a:p>
      </dgm:t>
    </dgm:pt>
    <dgm:pt modelId="{30CF4D1A-A10B-F54F-9170-FD5C59843338}" type="sibTrans" cxnId="{C1B987C4-E06E-2F40-838A-42AF270BCBA3}">
      <dgm:prSet/>
      <dgm:spPr/>
      <dgm:t>
        <a:bodyPr/>
        <a:lstStyle/>
        <a:p>
          <a:endParaRPr lang="en-US"/>
        </a:p>
      </dgm:t>
    </dgm:pt>
    <dgm:pt modelId="{618B090C-CFD2-2440-AE01-C33C19D1C441}">
      <dgm:prSet/>
      <dgm:spPr/>
      <dgm:t>
        <a:bodyPr/>
        <a:lstStyle/>
        <a:p>
          <a:pPr rtl="0"/>
          <a:r>
            <a:rPr lang="en-US" b="1" i="0" smtClean="0"/>
            <a:t>The greater the bandwidth of a facility, the greater the cost</a:t>
          </a:r>
          <a:endParaRPr lang="en-US" b="1" i="0" dirty="0"/>
        </a:p>
      </dgm:t>
    </dgm:pt>
    <dgm:pt modelId="{707F9659-A2C3-8C40-81D9-3792F02B944E}" type="parTrans" cxnId="{395B69DD-8E30-4247-805C-16D7A60FEC47}">
      <dgm:prSet/>
      <dgm:spPr/>
      <dgm:t>
        <a:bodyPr/>
        <a:lstStyle/>
        <a:p>
          <a:endParaRPr lang="en-US"/>
        </a:p>
      </dgm:t>
    </dgm:pt>
    <dgm:pt modelId="{32F3F922-5DAA-784A-A26E-0C86CCF3CEBC}" type="sibTrans" cxnId="{395B69DD-8E30-4247-805C-16D7A60FEC47}">
      <dgm:prSet/>
      <dgm:spPr/>
      <dgm:t>
        <a:bodyPr/>
        <a:lstStyle/>
        <a:p>
          <a:endParaRPr lang="en-US"/>
        </a:p>
      </dgm:t>
    </dgm:pt>
    <dgm:pt modelId="{96FE722E-5ED6-7548-A33A-77E1F94A94F1}">
      <dgm:prSet/>
      <dgm:spPr/>
      <dgm:t>
        <a:bodyPr/>
        <a:lstStyle/>
        <a:p>
          <a:pPr rtl="0"/>
          <a:r>
            <a:rPr kumimoji="1" lang="en-US" b="1" i="0" smtClean="0"/>
            <a:t>The main constraint on achieving efficiency is noise</a:t>
          </a:r>
          <a:endParaRPr lang="en-US" b="1" i="0" dirty="0"/>
        </a:p>
      </dgm:t>
    </dgm:pt>
    <dgm:pt modelId="{49F5208A-5F22-3848-8A83-7721FD41F8CD}" type="parTrans" cxnId="{ABDD0252-E467-CE49-B1E9-3C4BC764583E}">
      <dgm:prSet/>
      <dgm:spPr/>
      <dgm:t>
        <a:bodyPr/>
        <a:lstStyle/>
        <a:p>
          <a:endParaRPr lang="en-US"/>
        </a:p>
      </dgm:t>
    </dgm:pt>
    <dgm:pt modelId="{43815C64-8594-4842-B82C-D362E10623BB}" type="sibTrans" cxnId="{ABDD0252-E467-CE49-B1E9-3C4BC764583E}">
      <dgm:prSet/>
      <dgm:spPr/>
      <dgm:t>
        <a:bodyPr/>
        <a:lstStyle/>
        <a:p>
          <a:endParaRPr lang="en-US"/>
        </a:p>
      </dgm:t>
    </dgm:pt>
    <dgm:pt modelId="{8E887C6C-CB11-5445-B499-C37972C1B6CB}">
      <dgm:prSet/>
      <dgm:spPr/>
      <dgm:t>
        <a:bodyPr/>
        <a:lstStyle/>
        <a:p>
          <a:pPr rtl="0"/>
          <a:r>
            <a:rPr kumimoji="1" lang="en-US" b="1" i="0" u="sng" smtClean="0"/>
            <a:t>Noise</a:t>
          </a:r>
        </a:p>
        <a:p>
          <a:pPr rtl="0"/>
          <a:endParaRPr kumimoji="1" lang="en-US" b="1" i="0" smtClean="0"/>
        </a:p>
        <a:p>
          <a:pPr rtl="0"/>
          <a:r>
            <a:rPr kumimoji="1" lang="en-US" b="1" i="0" smtClean="0"/>
            <a:t>The average level of noise over the communications path</a:t>
          </a:r>
          <a:endParaRPr kumimoji="1" lang="en-US" b="1" i="0" dirty="0" smtClean="0"/>
        </a:p>
      </dgm:t>
    </dgm:pt>
    <dgm:pt modelId="{FAC9332C-BA15-A849-B638-032E0BE680E7}" type="parTrans" cxnId="{92408030-DBA1-844D-AD2B-08CFACE82451}">
      <dgm:prSet/>
      <dgm:spPr/>
      <dgm:t>
        <a:bodyPr/>
        <a:lstStyle/>
        <a:p>
          <a:endParaRPr lang="en-US"/>
        </a:p>
      </dgm:t>
    </dgm:pt>
    <dgm:pt modelId="{3DDF8FE9-9FE1-1543-A0E7-9E01E2B5EBF2}" type="sibTrans" cxnId="{92408030-DBA1-844D-AD2B-08CFACE82451}">
      <dgm:prSet/>
      <dgm:spPr/>
      <dgm:t>
        <a:bodyPr/>
        <a:lstStyle/>
        <a:p>
          <a:endParaRPr lang="en-US"/>
        </a:p>
      </dgm:t>
    </dgm:pt>
    <dgm:pt modelId="{3212F247-180A-F041-90FC-822893A04E5B}" type="pres">
      <dgm:prSet presAssocID="{B09DC211-5005-4046-A225-FD2F7417AF60}" presName="composite" presStyleCnt="0">
        <dgm:presLayoutVars>
          <dgm:chMax val="1"/>
          <dgm:dir/>
          <dgm:resizeHandles val="exact"/>
        </dgm:presLayoutVars>
      </dgm:prSet>
      <dgm:spPr/>
      <dgm:t>
        <a:bodyPr/>
        <a:lstStyle/>
        <a:p>
          <a:endParaRPr lang="en-US"/>
        </a:p>
      </dgm:t>
    </dgm:pt>
    <dgm:pt modelId="{E0BABE0F-CE2C-134D-B97A-7DDFA02DA952}" type="pres">
      <dgm:prSet presAssocID="{25150B65-5737-1243-A2CD-D7F182B8B2BC}" presName="roof" presStyleLbl="dkBgShp" presStyleIdx="0" presStyleCnt="2" custLinFactNeighborX="893"/>
      <dgm:spPr/>
      <dgm:t>
        <a:bodyPr/>
        <a:lstStyle/>
        <a:p>
          <a:endParaRPr lang="en-US"/>
        </a:p>
      </dgm:t>
    </dgm:pt>
    <dgm:pt modelId="{695F5485-884C-9D40-B3C8-5B89C78EFC46}" type="pres">
      <dgm:prSet presAssocID="{25150B65-5737-1243-A2CD-D7F182B8B2BC}" presName="pillars" presStyleCnt="0"/>
      <dgm:spPr/>
      <dgm:t>
        <a:bodyPr/>
        <a:lstStyle/>
        <a:p>
          <a:endParaRPr lang="en-US"/>
        </a:p>
      </dgm:t>
    </dgm:pt>
    <dgm:pt modelId="{EFB30DA4-88A3-1242-89E4-5E0DC1072739}" type="pres">
      <dgm:prSet presAssocID="{25150B65-5737-1243-A2CD-D7F182B8B2BC}" presName="pillar1" presStyleLbl="node1" presStyleIdx="0" presStyleCnt="6">
        <dgm:presLayoutVars>
          <dgm:bulletEnabled val="1"/>
        </dgm:presLayoutVars>
      </dgm:prSet>
      <dgm:spPr/>
      <dgm:t>
        <a:bodyPr/>
        <a:lstStyle/>
        <a:p>
          <a:endParaRPr lang="en-US"/>
        </a:p>
      </dgm:t>
    </dgm:pt>
    <dgm:pt modelId="{8538B3FB-725E-B444-8395-C64E74DB1706}" type="pres">
      <dgm:prSet presAssocID="{394F5F07-604E-804B-B5AC-A1E8F346A30D}" presName="pillarX" presStyleLbl="node1" presStyleIdx="1" presStyleCnt="6">
        <dgm:presLayoutVars>
          <dgm:bulletEnabled val="1"/>
        </dgm:presLayoutVars>
      </dgm:prSet>
      <dgm:spPr/>
      <dgm:t>
        <a:bodyPr/>
        <a:lstStyle/>
        <a:p>
          <a:endParaRPr lang="en-US"/>
        </a:p>
      </dgm:t>
    </dgm:pt>
    <dgm:pt modelId="{B47C3D55-E38B-8144-BDD8-8C6B236A544D}" type="pres">
      <dgm:prSet presAssocID="{8E887C6C-CB11-5445-B499-C37972C1B6CB}" presName="pillarX" presStyleLbl="node1" presStyleIdx="2" presStyleCnt="6">
        <dgm:presLayoutVars>
          <dgm:bulletEnabled val="1"/>
        </dgm:presLayoutVars>
      </dgm:prSet>
      <dgm:spPr/>
      <dgm:t>
        <a:bodyPr/>
        <a:lstStyle/>
        <a:p>
          <a:endParaRPr lang="en-US"/>
        </a:p>
      </dgm:t>
    </dgm:pt>
    <dgm:pt modelId="{C0635D4F-B56C-F74E-B894-40A44D9A651D}" type="pres">
      <dgm:prSet presAssocID="{DB4A024D-F9D6-D544-A617-27138944E861}" presName="pillarX" presStyleLbl="node1" presStyleIdx="3" presStyleCnt="6">
        <dgm:presLayoutVars>
          <dgm:bulletEnabled val="1"/>
        </dgm:presLayoutVars>
      </dgm:prSet>
      <dgm:spPr/>
      <dgm:t>
        <a:bodyPr/>
        <a:lstStyle/>
        <a:p>
          <a:endParaRPr lang="en-US"/>
        </a:p>
      </dgm:t>
    </dgm:pt>
    <dgm:pt modelId="{7CB35973-B090-FF47-B358-22AAA957F549}" type="pres">
      <dgm:prSet presAssocID="{618B090C-CFD2-2440-AE01-C33C19D1C441}" presName="pillarX" presStyleLbl="node1" presStyleIdx="4" presStyleCnt="6">
        <dgm:presLayoutVars>
          <dgm:bulletEnabled val="1"/>
        </dgm:presLayoutVars>
      </dgm:prSet>
      <dgm:spPr/>
      <dgm:t>
        <a:bodyPr/>
        <a:lstStyle/>
        <a:p>
          <a:endParaRPr lang="en-US"/>
        </a:p>
      </dgm:t>
    </dgm:pt>
    <dgm:pt modelId="{321FF7A3-020A-1F41-AC0F-448B333C26BD}" type="pres">
      <dgm:prSet presAssocID="{96FE722E-5ED6-7548-A33A-77E1F94A94F1}" presName="pillarX" presStyleLbl="node1" presStyleIdx="5" presStyleCnt="6">
        <dgm:presLayoutVars>
          <dgm:bulletEnabled val="1"/>
        </dgm:presLayoutVars>
      </dgm:prSet>
      <dgm:spPr/>
      <dgm:t>
        <a:bodyPr/>
        <a:lstStyle/>
        <a:p>
          <a:endParaRPr lang="en-US"/>
        </a:p>
      </dgm:t>
    </dgm:pt>
    <dgm:pt modelId="{DA02D7A0-AF0C-7042-B456-D4565B942468}" type="pres">
      <dgm:prSet presAssocID="{25150B65-5737-1243-A2CD-D7F182B8B2BC}" presName="base" presStyleLbl="dkBgShp" presStyleIdx="1" presStyleCnt="2"/>
      <dgm:spPr/>
      <dgm:t>
        <a:bodyPr/>
        <a:lstStyle/>
        <a:p>
          <a:endParaRPr lang="en-US"/>
        </a:p>
      </dgm:t>
    </dgm:pt>
  </dgm:ptLst>
  <dgm:cxnLst>
    <dgm:cxn modelId="{8221CB18-F1AB-FB43-AB6F-738D8E3F6FFD}" type="presOf" srcId="{96FE722E-5ED6-7548-A33A-77E1F94A94F1}" destId="{321FF7A3-020A-1F41-AC0F-448B333C26BD}" srcOrd="0" destOrd="0" presId="urn:microsoft.com/office/officeart/2005/8/layout/hList3"/>
    <dgm:cxn modelId="{395B69DD-8E30-4247-805C-16D7A60FEC47}" srcId="{25150B65-5737-1243-A2CD-D7F182B8B2BC}" destId="{618B090C-CFD2-2440-AE01-C33C19D1C441}" srcOrd="4" destOrd="0" parTransId="{707F9659-A2C3-8C40-81D9-3792F02B944E}" sibTransId="{32F3F922-5DAA-784A-A26E-0C86CCF3CEBC}"/>
    <dgm:cxn modelId="{E1E39020-F018-4C45-99AA-C128B6E9E660}" srcId="{25150B65-5737-1243-A2CD-D7F182B8B2BC}" destId="{94AE3635-F866-564D-A665-A6F24AB5E01D}" srcOrd="0" destOrd="0" parTransId="{462700EE-1CC5-3542-9175-CE85EE557BEB}" sibTransId="{A7652AB1-EAFA-FD4D-95D9-855215227F9E}"/>
    <dgm:cxn modelId="{951CDCF4-460F-7D44-9434-20A2A0D9D409}" type="presOf" srcId="{394F5F07-604E-804B-B5AC-A1E8F346A30D}" destId="{8538B3FB-725E-B444-8395-C64E74DB1706}" srcOrd="0" destOrd="0" presId="urn:microsoft.com/office/officeart/2005/8/layout/hList3"/>
    <dgm:cxn modelId="{5EE6BF39-3602-C741-B1B4-9D47ACB010E3}" type="presOf" srcId="{94AE3635-F866-564D-A665-A6F24AB5E01D}" destId="{EFB30DA4-88A3-1242-89E4-5E0DC1072739}" srcOrd="0" destOrd="0" presId="urn:microsoft.com/office/officeart/2005/8/layout/hList3"/>
    <dgm:cxn modelId="{D3F77F6D-0816-A24E-91B3-0B952DF34085}" srcId="{B09DC211-5005-4046-A225-FD2F7417AF60}" destId="{25150B65-5737-1243-A2CD-D7F182B8B2BC}" srcOrd="0" destOrd="0" parTransId="{AA586D4D-301C-5D43-B5D8-5081C8D2E8FB}" sibTransId="{C0FEF859-C2A3-4B41-9932-CF03891530A5}"/>
    <dgm:cxn modelId="{B02C6AAB-D9EA-2144-B256-9C2520285E1D}" type="presOf" srcId="{8E887C6C-CB11-5445-B499-C37972C1B6CB}" destId="{B47C3D55-E38B-8144-BDD8-8C6B236A544D}" srcOrd="0" destOrd="0" presId="urn:microsoft.com/office/officeart/2005/8/layout/hList3"/>
    <dgm:cxn modelId="{2337D5CD-45AD-EC45-8C65-169A220DAE60}" type="presOf" srcId="{25150B65-5737-1243-A2CD-D7F182B8B2BC}" destId="{E0BABE0F-CE2C-134D-B97A-7DDFA02DA952}" srcOrd="0" destOrd="0" presId="urn:microsoft.com/office/officeart/2005/8/layout/hList3"/>
    <dgm:cxn modelId="{ABDD0252-E467-CE49-B1E9-3C4BC764583E}" srcId="{25150B65-5737-1243-A2CD-D7F182B8B2BC}" destId="{96FE722E-5ED6-7548-A33A-77E1F94A94F1}" srcOrd="5" destOrd="0" parTransId="{49F5208A-5F22-3848-8A83-7721FD41F8CD}" sibTransId="{43815C64-8594-4842-B82C-D362E10623BB}"/>
    <dgm:cxn modelId="{C1B987C4-E06E-2F40-838A-42AF270BCBA3}" srcId="{25150B65-5737-1243-A2CD-D7F182B8B2BC}" destId="{DB4A024D-F9D6-D544-A617-27138944E861}" srcOrd="3" destOrd="0" parTransId="{F99026E8-A6FF-9B41-B2F5-569DE4E61A9A}" sibTransId="{30CF4D1A-A10B-F54F-9170-FD5C59843338}"/>
    <dgm:cxn modelId="{069390FA-1260-4D46-8826-EB81498BCAEC}" srcId="{25150B65-5737-1243-A2CD-D7F182B8B2BC}" destId="{394F5F07-604E-804B-B5AC-A1E8F346A30D}" srcOrd="1" destOrd="0" parTransId="{0C87A161-684D-8643-AF32-7C365FCE4002}" sibTransId="{FDFBACEA-45DC-D24F-937A-A04CFC580A6C}"/>
    <dgm:cxn modelId="{6073CABB-6F9B-FA4B-93BF-082EAFC9F2D3}" type="presOf" srcId="{DB4A024D-F9D6-D544-A617-27138944E861}" destId="{C0635D4F-B56C-F74E-B894-40A44D9A651D}" srcOrd="0" destOrd="0" presId="urn:microsoft.com/office/officeart/2005/8/layout/hList3"/>
    <dgm:cxn modelId="{1EA14674-01C6-D647-B180-8BFF28C94D70}" type="presOf" srcId="{618B090C-CFD2-2440-AE01-C33C19D1C441}" destId="{7CB35973-B090-FF47-B358-22AAA957F549}" srcOrd="0" destOrd="0" presId="urn:microsoft.com/office/officeart/2005/8/layout/hList3"/>
    <dgm:cxn modelId="{CBFC8189-6735-9F42-8950-6671E6278449}" type="presOf" srcId="{B09DC211-5005-4046-A225-FD2F7417AF60}" destId="{3212F247-180A-F041-90FC-822893A04E5B}" srcOrd="0" destOrd="0" presId="urn:microsoft.com/office/officeart/2005/8/layout/hList3"/>
    <dgm:cxn modelId="{92408030-DBA1-844D-AD2B-08CFACE82451}" srcId="{25150B65-5737-1243-A2CD-D7F182B8B2BC}" destId="{8E887C6C-CB11-5445-B499-C37972C1B6CB}" srcOrd="2" destOrd="0" parTransId="{FAC9332C-BA15-A849-B638-032E0BE680E7}" sibTransId="{3DDF8FE9-9FE1-1543-A0E7-9E01E2B5EBF2}"/>
    <dgm:cxn modelId="{DECA0A33-D46B-814F-9D8A-3F0AA942E32B}" type="presParOf" srcId="{3212F247-180A-F041-90FC-822893A04E5B}" destId="{E0BABE0F-CE2C-134D-B97A-7DDFA02DA952}" srcOrd="0" destOrd="0" presId="urn:microsoft.com/office/officeart/2005/8/layout/hList3"/>
    <dgm:cxn modelId="{B6BA292C-1350-8C44-AA9F-E3CA2B36A163}" type="presParOf" srcId="{3212F247-180A-F041-90FC-822893A04E5B}" destId="{695F5485-884C-9D40-B3C8-5B89C78EFC46}" srcOrd="1" destOrd="0" presId="urn:microsoft.com/office/officeart/2005/8/layout/hList3"/>
    <dgm:cxn modelId="{EA42DE69-5631-2B4A-86C6-5A26C774ABE6}" type="presParOf" srcId="{695F5485-884C-9D40-B3C8-5B89C78EFC46}" destId="{EFB30DA4-88A3-1242-89E4-5E0DC1072739}" srcOrd="0" destOrd="0" presId="urn:microsoft.com/office/officeart/2005/8/layout/hList3"/>
    <dgm:cxn modelId="{A8029187-F845-4B4D-8457-1B354A1D579A}" type="presParOf" srcId="{695F5485-884C-9D40-B3C8-5B89C78EFC46}" destId="{8538B3FB-725E-B444-8395-C64E74DB1706}" srcOrd="1" destOrd="0" presId="urn:microsoft.com/office/officeart/2005/8/layout/hList3"/>
    <dgm:cxn modelId="{E1659F0E-B190-0047-B450-58E0877D9575}" type="presParOf" srcId="{695F5485-884C-9D40-B3C8-5B89C78EFC46}" destId="{B47C3D55-E38B-8144-BDD8-8C6B236A544D}" srcOrd="2" destOrd="0" presId="urn:microsoft.com/office/officeart/2005/8/layout/hList3"/>
    <dgm:cxn modelId="{2435F164-5482-6A49-8787-DDEBC7A4D10C}" type="presParOf" srcId="{695F5485-884C-9D40-B3C8-5B89C78EFC46}" destId="{C0635D4F-B56C-F74E-B894-40A44D9A651D}" srcOrd="3" destOrd="0" presId="urn:microsoft.com/office/officeart/2005/8/layout/hList3"/>
    <dgm:cxn modelId="{3974997A-CA2E-5F42-AA08-D14217ED97AD}" type="presParOf" srcId="{695F5485-884C-9D40-B3C8-5B89C78EFC46}" destId="{7CB35973-B090-FF47-B358-22AAA957F549}" srcOrd="4" destOrd="0" presId="urn:microsoft.com/office/officeart/2005/8/layout/hList3"/>
    <dgm:cxn modelId="{18A69477-0BFD-B747-B1FD-C23A66FFF827}" type="presParOf" srcId="{695F5485-884C-9D40-B3C8-5B89C78EFC46}" destId="{321FF7A3-020A-1F41-AC0F-448B333C26BD}" srcOrd="5" destOrd="0" presId="urn:microsoft.com/office/officeart/2005/8/layout/hList3"/>
    <dgm:cxn modelId="{4DA87EC9-4D98-3842-92D8-C800F4F91DC1}" type="presParOf" srcId="{3212F247-180A-F041-90FC-822893A04E5B}" destId="{DA02D7A0-AF0C-7042-B456-D4565B942468}" srcOrd="2" destOrd="0" presId="urn:microsoft.com/office/officeart/2005/8/layout/hList3"/>
  </dgm:cxnLst>
  <dgm:bg>
    <a:solidFill>
      <a:schemeClr val="bg1">
        <a:lumMod val="75000"/>
      </a:schemeClr>
    </a:solid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B5912C2-3859-A147-9CF3-30E0B85DF872}" type="doc">
      <dgm:prSet loTypeId="urn:microsoft.com/office/officeart/2005/8/layout/hierarchy3" loCatId="hierarchy" qsTypeId="urn:microsoft.com/office/officeart/2005/8/quickstyle/simple4" qsCatId="simple" csTypeId="urn:microsoft.com/office/officeart/2005/8/colors/accent1_2" csCatId="accent1" phldr="1"/>
      <dgm:spPr/>
      <dgm:t>
        <a:bodyPr/>
        <a:lstStyle/>
        <a:p>
          <a:endParaRPr lang="en-US"/>
        </a:p>
      </dgm:t>
    </dgm:pt>
    <dgm:pt modelId="{71E46BD9-C4CF-F04B-833E-B6EBA88E2816}">
      <dgm:prSet custT="1"/>
      <dgm:spPr>
        <a:solidFill>
          <a:schemeClr val="bg1">
            <a:lumMod val="85000"/>
          </a:schemeClr>
        </a:solidFill>
      </dgm:spPr>
      <dgm:t>
        <a:bodyPr/>
        <a:lstStyle/>
        <a:p>
          <a:pPr rtl="0"/>
          <a:r>
            <a:rPr lang="en-US" sz="2400" b="1"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Communication is in the form of electromagnetic waves</a:t>
          </a:r>
        </a:p>
      </dgm:t>
    </dgm:pt>
    <dgm:pt modelId="{6D666EE9-AD9E-E046-B090-9DB241210D6F}" type="parTrans" cxnId="{F6BBF699-BD16-FC46-90F3-BE1BD09C6EA6}">
      <dgm:prSet/>
      <dgm:spPr/>
      <dgm:t>
        <a:bodyPr/>
        <a:lstStyle/>
        <a:p>
          <a:endParaRPr lang="en-US"/>
        </a:p>
      </dgm:t>
    </dgm:pt>
    <dgm:pt modelId="{0AB4E136-6F23-A949-ADF5-E2E3347127DD}" type="sibTrans" cxnId="{F6BBF699-BD16-FC46-90F3-BE1BD09C6EA6}">
      <dgm:prSet/>
      <dgm:spPr/>
      <dgm:t>
        <a:bodyPr/>
        <a:lstStyle/>
        <a:p>
          <a:endParaRPr lang="en-US"/>
        </a:p>
      </dgm:t>
    </dgm:pt>
    <dgm:pt modelId="{C687788B-707F-1345-800C-9F75DF6D14C6}">
      <dgm:prSet custT="1"/>
      <dgm:spPr>
        <a:solidFill>
          <a:schemeClr val="bg1">
            <a:lumMod val="85000"/>
          </a:schemeClr>
        </a:solidFill>
      </dgm:spPr>
      <dgm:t>
        <a:bodyPr/>
        <a:lstStyle/>
        <a:p>
          <a:pPr rtl="0"/>
          <a:r>
            <a:rPr lang="en-US" sz="2400" b="1"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Guided media </a:t>
          </a:r>
        </a:p>
      </dgm:t>
    </dgm:pt>
    <dgm:pt modelId="{ED9FA10F-D592-D643-8602-CBFAA19A92A3}" type="parTrans" cxnId="{43F442A1-6374-0A40-9325-2CDE7DF19FF9}">
      <dgm:prSet/>
      <dgm:spPr/>
      <dgm:t>
        <a:bodyPr/>
        <a:lstStyle/>
        <a:p>
          <a:endParaRPr lang="en-US"/>
        </a:p>
      </dgm:t>
    </dgm:pt>
    <dgm:pt modelId="{F99E498E-F44A-2048-8940-3AD2B62AC8EA}" type="sibTrans" cxnId="{43F442A1-6374-0A40-9325-2CDE7DF19FF9}">
      <dgm:prSet/>
      <dgm:spPr/>
      <dgm:t>
        <a:bodyPr/>
        <a:lstStyle/>
        <a:p>
          <a:endParaRPr lang="en-US"/>
        </a:p>
      </dgm:t>
    </dgm:pt>
    <dgm:pt modelId="{BE40F668-9B9F-674B-98CD-0172009E3531}">
      <dgm:prSet/>
      <dgm:spPr/>
      <dgm:t>
        <a:bodyPr/>
        <a:lstStyle/>
        <a:p>
          <a:pPr rtl="0"/>
          <a:r>
            <a:rPr lang="en-US" dirty="0" smtClean="0"/>
            <a:t>Twisted pair, coaxial cable, optical fiber</a:t>
          </a:r>
          <a:endParaRPr lang="en-US" dirty="0"/>
        </a:p>
      </dgm:t>
    </dgm:pt>
    <dgm:pt modelId="{B1E4E680-9F52-1C40-BA74-71BFE27683F4}" type="parTrans" cxnId="{7B7BC07C-94C2-C149-A110-DA0543127E5C}">
      <dgm:prSet/>
      <dgm:spPr/>
      <dgm:t>
        <a:bodyPr/>
        <a:lstStyle/>
        <a:p>
          <a:endParaRPr lang="en-US" dirty="0"/>
        </a:p>
      </dgm:t>
    </dgm:pt>
    <dgm:pt modelId="{74928282-C216-5F4C-95E6-403791F8CE39}" type="sibTrans" cxnId="{7B7BC07C-94C2-C149-A110-DA0543127E5C}">
      <dgm:prSet/>
      <dgm:spPr/>
      <dgm:t>
        <a:bodyPr/>
        <a:lstStyle/>
        <a:p>
          <a:endParaRPr lang="en-US"/>
        </a:p>
      </dgm:t>
    </dgm:pt>
    <dgm:pt modelId="{83D3CC34-CEF9-9B4A-BD59-BC55CBDDB2AE}">
      <dgm:prSet custT="1"/>
      <dgm:spPr>
        <a:solidFill>
          <a:schemeClr val="bg1">
            <a:lumMod val="85000"/>
          </a:schemeClr>
        </a:solidFill>
      </dgm:spPr>
      <dgm:t>
        <a:bodyPr/>
        <a:lstStyle/>
        <a:p>
          <a:pPr rtl="0"/>
          <a:r>
            <a:rPr lang="en-US" sz="2400" b="1"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Unguided media (wireless)</a:t>
          </a:r>
        </a:p>
      </dgm:t>
    </dgm:pt>
    <dgm:pt modelId="{0CD21C8F-8E28-3940-9275-717E3B6D05BE}" type="parTrans" cxnId="{1E05C652-9F1D-364B-BF62-4A0ACB455808}">
      <dgm:prSet/>
      <dgm:spPr/>
      <dgm:t>
        <a:bodyPr/>
        <a:lstStyle/>
        <a:p>
          <a:endParaRPr lang="en-US"/>
        </a:p>
      </dgm:t>
    </dgm:pt>
    <dgm:pt modelId="{9F0B1A2F-91B4-8B4F-B949-6F3DC6FA0F23}" type="sibTrans" cxnId="{1E05C652-9F1D-364B-BF62-4A0ACB455808}">
      <dgm:prSet/>
      <dgm:spPr/>
      <dgm:t>
        <a:bodyPr/>
        <a:lstStyle/>
        <a:p>
          <a:endParaRPr lang="en-US"/>
        </a:p>
      </dgm:t>
    </dgm:pt>
    <dgm:pt modelId="{18386C41-D441-5946-83A3-261CF5B202FD}">
      <dgm:prSet/>
      <dgm:spPr/>
      <dgm:t>
        <a:bodyPr/>
        <a:lstStyle/>
        <a:p>
          <a:pPr rtl="0"/>
          <a:r>
            <a:rPr lang="en-US" dirty="0" smtClean="0"/>
            <a:t>Propagation through air, vacuum, and seawater</a:t>
          </a:r>
          <a:endParaRPr lang="en-US" dirty="0"/>
        </a:p>
      </dgm:t>
    </dgm:pt>
    <dgm:pt modelId="{FB790A27-6DDA-A046-B081-986F4338DBC2}" type="parTrans" cxnId="{14752EBB-191E-7940-AADB-7B0C92C97ABA}">
      <dgm:prSet/>
      <dgm:spPr/>
      <dgm:t>
        <a:bodyPr/>
        <a:lstStyle/>
        <a:p>
          <a:endParaRPr lang="en-US" dirty="0"/>
        </a:p>
      </dgm:t>
    </dgm:pt>
    <dgm:pt modelId="{697E9AF8-9ED8-9B43-BC5A-429C676DA30C}" type="sibTrans" cxnId="{14752EBB-191E-7940-AADB-7B0C92C97ABA}">
      <dgm:prSet/>
      <dgm:spPr/>
      <dgm:t>
        <a:bodyPr/>
        <a:lstStyle/>
        <a:p>
          <a:endParaRPr lang="en-US"/>
        </a:p>
      </dgm:t>
    </dgm:pt>
    <dgm:pt modelId="{07A37B80-7C59-D546-A289-4ED1756456A7}" type="pres">
      <dgm:prSet presAssocID="{8B5912C2-3859-A147-9CF3-30E0B85DF872}" presName="diagram" presStyleCnt="0">
        <dgm:presLayoutVars>
          <dgm:chPref val="1"/>
          <dgm:dir/>
          <dgm:animOne val="branch"/>
          <dgm:animLvl val="lvl"/>
          <dgm:resizeHandles/>
        </dgm:presLayoutVars>
      </dgm:prSet>
      <dgm:spPr/>
      <dgm:t>
        <a:bodyPr/>
        <a:lstStyle/>
        <a:p>
          <a:endParaRPr lang="en-US"/>
        </a:p>
      </dgm:t>
    </dgm:pt>
    <dgm:pt modelId="{58571E72-3214-2D44-BFC8-950E946B4E25}" type="pres">
      <dgm:prSet presAssocID="{71E46BD9-C4CF-F04B-833E-B6EBA88E2816}" presName="root" presStyleCnt="0"/>
      <dgm:spPr/>
    </dgm:pt>
    <dgm:pt modelId="{4A1318CF-589F-144F-8A25-3F86F3F8EA02}" type="pres">
      <dgm:prSet presAssocID="{71E46BD9-C4CF-F04B-833E-B6EBA88E2816}" presName="rootComposite" presStyleCnt="0"/>
      <dgm:spPr/>
    </dgm:pt>
    <dgm:pt modelId="{7B2458F3-3A70-C848-A879-FEB439E3D338}" type="pres">
      <dgm:prSet presAssocID="{71E46BD9-C4CF-F04B-833E-B6EBA88E2816}" presName="rootText" presStyleLbl="node1" presStyleIdx="0" presStyleCnt="3" custScaleX="124185" custScaleY="229943" custLinFactX="33460" custLinFactNeighborX="100000" custLinFactNeighborY="-69208"/>
      <dgm:spPr/>
      <dgm:t>
        <a:bodyPr/>
        <a:lstStyle/>
        <a:p>
          <a:endParaRPr lang="en-US"/>
        </a:p>
      </dgm:t>
    </dgm:pt>
    <dgm:pt modelId="{3474937C-32C0-8D48-A6BC-AB44B36E0485}" type="pres">
      <dgm:prSet presAssocID="{71E46BD9-C4CF-F04B-833E-B6EBA88E2816}" presName="rootConnector" presStyleLbl="node1" presStyleIdx="0" presStyleCnt="3"/>
      <dgm:spPr/>
      <dgm:t>
        <a:bodyPr/>
        <a:lstStyle/>
        <a:p>
          <a:endParaRPr lang="en-US"/>
        </a:p>
      </dgm:t>
    </dgm:pt>
    <dgm:pt modelId="{F85DE66C-FB7F-C64F-AB2C-05D7877C6AC4}" type="pres">
      <dgm:prSet presAssocID="{71E46BD9-C4CF-F04B-833E-B6EBA88E2816}" presName="childShape" presStyleCnt="0"/>
      <dgm:spPr/>
    </dgm:pt>
    <dgm:pt modelId="{EF82618B-B031-9D4B-A69C-55C0C4158F02}" type="pres">
      <dgm:prSet presAssocID="{C687788B-707F-1345-800C-9F75DF6D14C6}" presName="root" presStyleCnt="0"/>
      <dgm:spPr/>
    </dgm:pt>
    <dgm:pt modelId="{9E2E5C4A-9E62-F841-AB3B-25DED719349F}" type="pres">
      <dgm:prSet presAssocID="{C687788B-707F-1345-800C-9F75DF6D14C6}" presName="rootComposite" presStyleCnt="0"/>
      <dgm:spPr/>
    </dgm:pt>
    <dgm:pt modelId="{C9DC5A8C-D828-024D-86FB-9919AD8F2F6A}" type="pres">
      <dgm:prSet presAssocID="{C687788B-707F-1345-800C-9F75DF6D14C6}" presName="rootText" presStyleLbl="node1" presStyleIdx="1" presStyleCnt="3" custLinFactY="2182" custLinFactNeighborX="-84341" custLinFactNeighborY="100000"/>
      <dgm:spPr/>
      <dgm:t>
        <a:bodyPr/>
        <a:lstStyle/>
        <a:p>
          <a:endParaRPr lang="en-US"/>
        </a:p>
      </dgm:t>
    </dgm:pt>
    <dgm:pt modelId="{E7B265B2-41C7-F247-A573-E689344AF025}" type="pres">
      <dgm:prSet presAssocID="{C687788B-707F-1345-800C-9F75DF6D14C6}" presName="rootConnector" presStyleLbl="node1" presStyleIdx="1" presStyleCnt="3"/>
      <dgm:spPr/>
      <dgm:t>
        <a:bodyPr/>
        <a:lstStyle/>
        <a:p>
          <a:endParaRPr lang="en-US"/>
        </a:p>
      </dgm:t>
    </dgm:pt>
    <dgm:pt modelId="{794ED4D3-17E3-E14D-AA17-C4BF2EC38640}" type="pres">
      <dgm:prSet presAssocID="{C687788B-707F-1345-800C-9F75DF6D14C6}" presName="childShape" presStyleCnt="0"/>
      <dgm:spPr/>
    </dgm:pt>
    <dgm:pt modelId="{725D3A23-C08A-2140-8B24-96ECAC49B6B7}" type="pres">
      <dgm:prSet presAssocID="{B1E4E680-9F52-1C40-BA74-71BFE27683F4}" presName="Name13" presStyleLbl="parChTrans1D2" presStyleIdx="0" presStyleCnt="2"/>
      <dgm:spPr/>
      <dgm:t>
        <a:bodyPr/>
        <a:lstStyle/>
        <a:p>
          <a:endParaRPr lang="en-US"/>
        </a:p>
      </dgm:t>
    </dgm:pt>
    <dgm:pt modelId="{8C787DC7-4E64-A14B-AA19-137500E97D4C}" type="pres">
      <dgm:prSet presAssocID="{BE40F668-9B9F-674B-98CD-0172009E3531}" presName="childText" presStyleLbl="bgAcc1" presStyleIdx="0" presStyleCnt="2" custLinFactX="-5526" custLinFactNeighborX="-100000" custLinFactNeighborY="75981">
        <dgm:presLayoutVars>
          <dgm:bulletEnabled val="1"/>
        </dgm:presLayoutVars>
      </dgm:prSet>
      <dgm:spPr/>
      <dgm:t>
        <a:bodyPr/>
        <a:lstStyle/>
        <a:p>
          <a:endParaRPr lang="en-US"/>
        </a:p>
      </dgm:t>
    </dgm:pt>
    <dgm:pt modelId="{C014F5F2-52CC-BC4A-8F09-EA54F3700FA6}" type="pres">
      <dgm:prSet presAssocID="{83D3CC34-CEF9-9B4A-BD59-BC55CBDDB2AE}" presName="root" presStyleCnt="0"/>
      <dgm:spPr/>
    </dgm:pt>
    <dgm:pt modelId="{1B34FED4-5CD8-6142-9030-D544503EB54B}" type="pres">
      <dgm:prSet presAssocID="{83D3CC34-CEF9-9B4A-BD59-BC55CBDDB2AE}" presName="rootComposite" presStyleCnt="0"/>
      <dgm:spPr/>
    </dgm:pt>
    <dgm:pt modelId="{F8196D33-7F69-4C40-AFDD-17662F9C89D5}" type="pres">
      <dgm:prSet presAssocID="{83D3CC34-CEF9-9B4A-BD59-BC55CBDDB2AE}" presName="rootText" presStyleLbl="node1" presStyleIdx="2" presStyleCnt="3" custScaleX="111910" custLinFactNeighborX="-50441" custLinFactNeighborY="96915"/>
      <dgm:spPr/>
      <dgm:t>
        <a:bodyPr/>
        <a:lstStyle/>
        <a:p>
          <a:endParaRPr lang="en-US"/>
        </a:p>
      </dgm:t>
    </dgm:pt>
    <dgm:pt modelId="{60F5A476-B8A7-AF41-B336-339C8D5B6BC2}" type="pres">
      <dgm:prSet presAssocID="{83D3CC34-CEF9-9B4A-BD59-BC55CBDDB2AE}" presName="rootConnector" presStyleLbl="node1" presStyleIdx="2" presStyleCnt="3"/>
      <dgm:spPr/>
      <dgm:t>
        <a:bodyPr/>
        <a:lstStyle/>
        <a:p>
          <a:endParaRPr lang="en-US"/>
        </a:p>
      </dgm:t>
    </dgm:pt>
    <dgm:pt modelId="{7188EA5C-2962-084C-B205-30F8A587AACB}" type="pres">
      <dgm:prSet presAssocID="{83D3CC34-CEF9-9B4A-BD59-BC55CBDDB2AE}" presName="childShape" presStyleCnt="0"/>
      <dgm:spPr/>
    </dgm:pt>
    <dgm:pt modelId="{019E2B4D-E931-3A42-BCF5-751B18BF3788}" type="pres">
      <dgm:prSet presAssocID="{FB790A27-6DDA-A046-B081-986F4338DBC2}" presName="Name13" presStyleLbl="parChTrans1D2" presStyleIdx="1" presStyleCnt="2"/>
      <dgm:spPr/>
      <dgm:t>
        <a:bodyPr/>
        <a:lstStyle/>
        <a:p>
          <a:endParaRPr lang="en-US"/>
        </a:p>
      </dgm:t>
    </dgm:pt>
    <dgm:pt modelId="{21429A48-48C1-DB48-8B67-71EFC265728B}" type="pres">
      <dgm:prSet presAssocID="{18386C41-D441-5946-83A3-261CF5B202FD}" presName="childText" presStyleLbl="bgAcc1" presStyleIdx="1" presStyleCnt="2" custScaleX="98625" custScaleY="99999" custLinFactNeighborX="-23316" custLinFactNeighborY="70970">
        <dgm:presLayoutVars>
          <dgm:bulletEnabled val="1"/>
        </dgm:presLayoutVars>
      </dgm:prSet>
      <dgm:spPr/>
      <dgm:t>
        <a:bodyPr/>
        <a:lstStyle/>
        <a:p>
          <a:endParaRPr lang="en-US"/>
        </a:p>
      </dgm:t>
    </dgm:pt>
  </dgm:ptLst>
  <dgm:cxnLst>
    <dgm:cxn modelId="{C2C211CA-9AD6-5F40-8F39-6AF42C809015}" type="presOf" srcId="{8B5912C2-3859-A147-9CF3-30E0B85DF872}" destId="{07A37B80-7C59-D546-A289-4ED1756456A7}" srcOrd="0" destOrd="0" presId="urn:microsoft.com/office/officeart/2005/8/layout/hierarchy3"/>
    <dgm:cxn modelId="{4D7B94E7-C8AD-4440-AE32-E1F5448CE570}" type="presOf" srcId="{B1E4E680-9F52-1C40-BA74-71BFE27683F4}" destId="{725D3A23-C08A-2140-8B24-96ECAC49B6B7}" srcOrd="0" destOrd="0" presId="urn:microsoft.com/office/officeart/2005/8/layout/hierarchy3"/>
    <dgm:cxn modelId="{43F442A1-6374-0A40-9325-2CDE7DF19FF9}" srcId="{8B5912C2-3859-A147-9CF3-30E0B85DF872}" destId="{C687788B-707F-1345-800C-9F75DF6D14C6}" srcOrd="1" destOrd="0" parTransId="{ED9FA10F-D592-D643-8602-CBFAA19A92A3}" sibTransId="{F99E498E-F44A-2048-8940-3AD2B62AC8EA}"/>
    <dgm:cxn modelId="{8048744C-157B-6245-8223-25D8914D3B11}" type="presOf" srcId="{FB790A27-6DDA-A046-B081-986F4338DBC2}" destId="{019E2B4D-E931-3A42-BCF5-751B18BF3788}" srcOrd="0" destOrd="0" presId="urn:microsoft.com/office/officeart/2005/8/layout/hierarchy3"/>
    <dgm:cxn modelId="{7D08767C-D77C-EC41-BDA6-9BEC149F8F03}" type="presOf" srcId="{83D3CC34-CEF9-9B4A-BD59-BC55CBDDB2AE}" destId="{60F5A476-B8A7-AF41-B336-339C8D5B6BC2}" srcOrd="1" destOrd="0" presId="urn:microsoft.com/office/officeart/2005/8/layout/hierarchy3"/>
    <dgm:cxn modelId="{AF2E0E13-A97A-874D-828E-EA97548F9BEE}" type="presOf" srcId="{C687788B-707F-1345-800C-9F75DF6D14C6}" destId="{E7B265B2-41C7-F247-A573-E689344AF025}" srcOrd="1" destOrd="0" presId="urn:microsoft.com/office/officeart/2005/8/layout/hierarchy3"/>
    <dgm:cxn modelId="{F6BBF699-BD16-FC46-90F3-BE1BD09C6EA6}" srcId="{8B5912C2-3859-A147-9CF3-30E0B85DF872}" destId="{71E46BD9-C4CF-F04B-833E-B6EBA88E2816}" srcOrd="0" destOrd="0" parTransId="{6D666EE9-AD9E-E046-B090-9DB241210D6F}" sibTransId="{0AB4E136-6F23-A949-ADF5-E2E3347127DD}"/>
    <dgm:cxn modelId="{DA51EF59-FC12-4246-A063-F42C82252111}" type="presOf" srcId="{C687788B-707F-1345-800C-9F75DF6D14C6}" destId="{C9DC5A8C-D828-024D-86FB-9919AD8F2F6A}" srcOrd="0" destOrd="0" presId="urn:microsoft.com/office/officeart/2005/8/layout/hierarchy3"/>
    <dgm:cxn modelId="{B86DECC7-D0F7-D14B-B850-C30D4C5F43EA}" type="presOf" srcId="{71E46BD9-C4CF-F04B-833E-B6EBA88E2816}" destId="{7B2458F3-3A70-C848-A879-FEB439E3D338}" srcOrd="0" destOrd="0" presId="urn:microsoft.com/office/officeart/2005/8/layout/hierarchy3"/>
    <dgm:cxn modelId="{9C0431B2-A8CC-4747-92C7-1BF61DA0BBF2}" type="presOf" srcId="{BE40F668-9B9F-674B-98CD-0172009E3531}" destId="{8C787DC7-4E64-A14B-AA19-137500E97D4C}" srcOrd="0" destOrd="0" presId="urn:microsoft.com/office/officeart/2005/8/layout/hierarchy3"/>
    <dgm:cxn modelId="{14752EBB-191E-7940-AADB-7B0C92C97ABA}" srcId="{83D3CC34-CEF9-9B4A-BD59-BC55CBDDB2AE}" destId="{18386C41-D441-5946-83A3-261CF5B202FD}" srcOrd="0" destOrd="0" parTransId="{FB790A27-6DDA-A046-B081-986F4338DBC2}" sibTransId="{697E9AF8-9ED8-9B43-BC5A-429C676DA30C}"/>
    <dgm:cxn modelId="{848B5F2B-2AB2-7340-AE0D-4771ED9B81DC}" type="presOf" srcId="{71E46BD9-C4CF-F04B-833E-B6EBA88E2816}" destId="{3474937C-32C0-8D48-A6BC-AB44B36E0485}" srcOrd="1" destOrd="0" presId="urn:microsoft.com/office/officeart/2005/8/layout/hierarchy3"/>
    <dgm:cxn modelId="{37F8E352-5803-074A-9473-A9581103A8F8}" type="presOf" srcId="{18386C41-D441-5946-83A3-261CF5B202FD}" destId="{21429A48-48C1-DB48-8B67-71EFC265728B}" srcOrd="0" destOrd="0" presId="urn:microsoft.com/office/officeart/2005/8/layout/hierarchy3"/>
    <dgm:cxn modelId="{1B399DB9-3863-9544-9486-F83CD0047D5E}" type="presOf" srcId="{83D3CC34-CEF9-9B4A-BD59-BC55CBDDB2AE}" destId="{F8196D33-7F69-4C40-AFDD-17662F9C89D5}" srcOrd="0" destOrd="0" presId="urn:microsoft.com/office/officeart/2005/8/layout/hierarchy3"/>
    <dgm:cxn modelId="{7B7BC07C-94C2-C149-A110-DA0543127E5C}" srcId="{C687788B-707F-1345-800C-9F75DF6D14C6}" destId="{BE40F668-9B9F-674B-98CD-0172009E3531}" srcOrd="0" destOrd="0" parTransId="{B1E4E680-9F52-1C40-BA74-71BFE27683F4}" sibTransId="{74928282-C216-5F4C-95E6-403791F8CE39}"/>
    <dgm:cxn modelId="{1E05C652-9F1D-364B-BF62-4A0ACB455808}" srcId="{8B5912C2-3859-A147-9CF3-30E0B85DF872}" destId="{83D3CC34-CEF9-9B4A-BD59-BC55CBDDB2AE}" srcOrd="2" destOrd="0" parTransId="{0CD21C8F-8E28-3940-9275-717E3B6D05BE}" sibTransId="{9F0B1A2F-91B4-8B4F-B949-6F3DC6FA0F23}"/>
    <dgm:cxn modelId="{6C32A5C4-9229-914B-A1B3-88C6E412DC7A}" type="presParOf" srcId="{07A37B80-7C59-D546-A289-4ED1756456A7}" destId="{58571E72-3214-2D44-BFC8-950E946B4E25}" srcOrd="0" destOrd="0" presId="urn:microsoft.com/office/officeart/2005/8/layout/hierarchy3"/>
    <dgm:cxn modelId="{4308C6E5-028C-6E4B-AAEB-5D01E27E8AA9}" type="presParOf" srcId="{58571E72-3214-2D44-BFC8-950E946B4E25}" destId="{4A1318CF-589F-144F-8A25-3F86F3F8EA02}" srcOrd="0" destOrd="0" presId="urn:microsoft.com/office/officeart/2005/8/layout/hierarchy3"/>
    <dgm:cxn modelId="{58A1498B-58B2-194B-BDAD-84DA3BA1A128}" type="presParOf" srcId="{4A1318CF-589F-144F-8A25-3F86F3F8EA02}" destId="{7B2458F3-3A70-C848-A879-FEB439E3D338}" srcOrd="0" destOrd="0" presId="urn:microsoft.com/office/officeart/2005/8/layout/hierarchy3"/>
    <dgm:cxn modelId="{129386B1-EC66-6D4B-B846-DCF32D0BBBD3}" type="presParOf" srcId="{4A1318CF-589F-144F-8A25-3F86F3F8EA02}" destId="{3474937C-32C0-8D48-A6BC-AB44B36E0485}" srcOrd="1" destOrd="0" presId="urn:microsoft.com/office/officeart/2005/8/layout/hierarchy3"/>
    <dgm:cxn modelId="{305DBA41-1652-9B4A-971F-9C2E0E7BD9F9}" type="presParOf" srcId="{58571E72-3214-2D44-BFC8-950E946B4E25}" destId="{F85DE66C-FB7F-C64F-AB2C-05D7877C6AC4}" srcOrd="1" destOrd="0" presId="urn:microsoft.com/office/officeart/2005/8/layout/hierarchy3"/>
    <dgm:cxn modelId="{E0D2B9ED-1B75-BF49-BB62-B0F8A9FE7981}" type="presParOf" srcId="{07A37B80-7C59-D546-A289-4ED1756456A7}" destId="{EF82618B-B031-9D4B-A69C-55C0C4158F02}" srcOrd="1" destOrd="0" presId="urn:microsoft.com/office/officeart/2005/8/layout/hierarchy3"/>
    <dgm:cxn modelId="{196F5EFA-D8D4-3746-9C56-231BB5551F29}" type="presParOf" srcId="{EF82618B-B031-9D4B-A69C-55C0C4158F02}" destId="{9E2E5C4A-9E62-F841-AB3B-25DED719349F}" srcOrd="0" destOrd="0" presId="urn:microsoft.com/office/officeart/2005/8/layout/hierarchy3"/>
    <dgm:cxn modelId="{8F39DD66-2061-0D4F-95DE-D6F2F8F7F4E4}" type="presParOf" srcId="{9E2E5C4A-9E62-F841-AB3B-25DED719349F}" destId="{C9DC5A8C-D828-024D-86FB-9919AD8F2F6A}" srcOrd="0" destOrd="0" presId="urn:microsoft.com/office/officeart/2005/8/layout/hierarchy3"/>
    <dgm:cxn modelId="{CFC131BF-62DA-C043-9F06-3D29241BDA38}" type="presParOf" srcId="{9E2E5C4A-9E62-F841-AB3B-25DED719349F}" destId="{E7B265B2-41C7-F247-A573-E689344AF025}" srcOrd="1" destOrd="0" presId="urn:microsoft.com/office/officeart/2005/8/layout/hierarchy3"/>
    <dgm:cxn modelId="{1265F633-BCB8-5645-9F13-DEA1B428926F}" type="presParOf" srcId="{EF82618B-B031-9D4B-A69C-55C0C4158F02}" destId="{794ED4D3-17E3-E14D-AA17-C4BF2EC38640}" srcOrd="1" destOrd="0" presId="urn:microsoft.com/office/officeart/2005/8/layout/hierarchy3"/>
    <dgm:cxn modelId="{81E95DC2-65D9-0A4A-9032-30C704137EF0}" type="presParOf" srcId="{794ED4D3-17E3-E14D-AA17-C4BF2EC38640}" destId="{725D3A23-C08A-2140-8B24-96ECAC49B6B7}" srcOrd="0" destOrd="0" presId="urn:microsoft.com/office/officeart/2005/8/layout/hierarchy3"/>
    <dgm:cxn modelId="{27F46FEB-F458-BB4F-AE29-B568C5A92422}" type="presParOf" srcId="{794ED4D3-17E3-E14D-AA17-C4BF2EC38640}" destId="{8C787DC7-4E64-A14B-AA19-137500E97D4C}" srcOrd="1" destOrd="0" presId="urn:microsoft.com/office/officeart/2005/8/layout/hierarchy3"/>
    <dgm:cxn modelId="{3FDF522F-4719-1742-9E89-6424FB3246FD}" type="presParOf" srcId="{07A37B80-7C59-D546-A289-4ED1756456A7}" destId="{C014F5F2-52CC-BC4A-8F09-EA54F3700FA6}" srcOrd="2" destOrd="0" presId="urn:microsoft.com/office/officeart/2005/8/layout/hierarchy3"/>
    <dgm:cxn modelId="{AFFC0840-EC71-3F49-8977-B56FBFCB2A58}" type="presParOf" srcId="{C014F5F2-52CC-BC4A-8F09-EA54F3700FA6}" destId="{1B34FED4-5CD8-6142-9030-D544503EB54B}" srcOrd="0" destOrd="0" presId="urn:microsoft.com/office/officeart/2005/8/layout/hierarchy3"/>
    <dgm:cxn modelId="{09C22572-E57D-A94D-B550-E8BD8E382C57}" type="presParOf" srcId="{1B34FED4-5CD8-6142-9030-D544503EB54B}" destId="{F8196D33-7F69-4C40-AFDD-17662F9C89D5}" srcOrd="0" destOrd="0" presId="urn:microsoft.com/office/officeart/2005/8/layout/hierarchy3"/>
    <dgm:cxn modelId="{25C7EC46-A816-8145-8C27-FAFDFBC3CB9A}" type="presParOf" srcId="{1B34FED4-5CD8-6142-9030-D544503EB54B}" destId="{60F5A476-B8A7-AF41-B336-339C8D5B6BC2}" srcOrd="1" destOrd="0" presId="urn:microsoft.com/office/officeart/2005/8/layout/hierarchy3"/>
    <dgm:cxn modelId="{44C8B50B-0ED3-264B-8ECD-7B86B5A1D564}" type="presParOf" srcId="{C014F5F2-52CC-BC4A-8F09-EA54F3700FA6}" destId="{7188EA5C-2962-084C-B205-30F8A587AACB}" srcOrd="1" destOrd="0" presId="urn:microsoft.com/office/officeart/2005/8/layout/hierarchy3"/>
    <dgm:cxn modelId="{5CA72C4E-E5C7-234D-91CA-D6EB2763D998}" type="presParOf" srcId="{7188EA5C-2962-084C-B205-30F8A587AACB}" destId="{019E2B4D-E931-3A42-BCF5-751B18BF3788}" srcOrd="0" destOrd="0" presId="urn:microsoft.com/office/officeart/2005/8/layout/hierarchy3"/>
    <dgm:cxn modelId="{EC1CE05E-52E5-5A44-9CA5-8C4C333EBBA3}" type="presParOf" srcId="{7188EA5C-2962-084C-B205-30F8A587AACB}" destId="{21429A48-48C1-DB48-8B67-71EFC265728B}" srcOrd="1" destOrd="0" presId="urn:microsoft.com/office/officeart/2005/8/layout/hierarchy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3B58B1-D8BE-427B-A9CC-444E943D401E}" type="doc">
      <dgm:prSet loTypeId="urn:microsoft.com/office/officeart/2005/8/layout/list1" loCatId="list" qsTypeId="urn:microsoft.com/office/officeart/2005/8/quickstyle/3d8" qsCatId="3D" csTypeId="urn:microsoft.com/office/officeart/2005/8/colors/accent1_2" csCatId="accent1" phldr="1"/>
      <dgm:spPr/>
      <dgm:t>
        <a:bodyPr/>
        <a:lstStyle/>
        <a:p>
          <a:endParaRPr lang="en-US"/>
        </a:p>
      </dgm:t>
    </dgm:pt>
    <dgm:pt modelId="{1C3276FA-4AB0-4F6F-986A-CF7B5C74D7FE}">
      <dgm:prSet phldrT="[Text]"/>
      <dgm:spPr>
        <a:solidFill>
          <a:schemeClr val="bg1">
            <a:lumMod val="85000"/>
          </a:schemeClr>
        </a:solidFill>
      </dgm:spPr>
      <dgm:t>
        <a:bodyPr/>
        <a:lstStyle/>
        <a:p>
          <a:r>
            <a:rPr kumimoji="1" lang="en-US" b="1" i="0" dirty="0" smtClean="0"/>
            <a:t>Direct link</a:t>
          </a:r>
          <a:endParaRPr lang="en-US" b="1" i="0" dirty="0"/>
        </a:p>
      </dgm:t>
    </dgm:pt>
    <dgm:pt modelId="{B6E9D0E8-45A6-4239-AC9B-BC9BB347E70D}" type="parTrans" cxnId="{86B1A1AC-BB7F-4C34-AABC-D2A057F7F0E8}">
      <dgm:prSet/>
      <dgm:spPr/>
      <dgm:t>
        <a:bodyPr/>
        <a:lstStyle/>
        <a:p>
          <a:endParaRPr lang="en-US"/>
        </a:p>
      </dgm:t>
    </dgm:pt>
    <dgm:pt modelId="{763A8346-8FC6-4A28-93BB-9BA5AAB2DD5D}" type="sibTrans" cxnId="{86B1A1AC-BB7F-4C34-AABC-D2A057F7F0E8}">
      <dgm:prSet/>
      <dgm:spPr/>
      <dgm:t>
        <a:bodyPr/>
        <a:lstStyle/>
        <a:p>
          <a:endParaRPr lang="en-US"/>
        </a:p>
      </dgm:t>
    </dgm:pt>
    <dgm:pt modelId="{6FB0D4F0-3A94-40BA-A39E-E916F88E3BD8}">
      <dgm:prSet phldrT="[Text]"/>
      <dgm:spPr>
        <a:solidFill>
          <a:schemeClr val="bg1">
            <a:lumMod val="85000"/>
          </a:schemeClr>
        </a:solidFill>
      </dgm:spPr>
      <dgm:t>
        <a:bodyPr/>
        <a:lstStyle/>
        <a:p>
          <a:r>
            <a:rPr kumimoji="1" lang="en-US" b="1" i="0" dirty="0" smtClean="0"/>
            <a:t>Point-to-point</a:t>
          </a:r>
          <a:endParaRPr lang="en-US" b="1" i="0" dirty="0"/>
        </a:p>
      </dgm:t>
    </dgm:pt>
    <dgm:pt modelId="{CA58C334-949C-42BE-9615-D9DDBCBA12E3}" type="parTrans" cxnId="{C09F1705-DD23-4620-8A79-3A05990A9F1F}">
      <dgm:prSet/>
      <dgm:spPr/>
      <dgm:t>
        <a:bodyPr/>
        <a:lstStyle/>
        <a:p>
          <a:endParaRPr lang="en-US"/>
        </a:p>
      </dgm:t>
    </dgm:pt>
    <dgm:pt modelId="{A7C27384-FD8F-4B1B-A54A-D455FD84D765}" type="sibTrans" cxnId="{C09F1705-DD23-4620-8A79-3A05990A9F1F}">
      <dgm:prSet/>
      <dgm:spPr/>
      <dgm:t>
        <a:bodyPr/>
        <a:lstStyle/>
        <a:p>
          <a:endParaRPr lang="en-US"/>
        </a:p>
      </dgm:t>
    </dgm:pt>
    <dgm:pt modelId="{52C67F46-BD09-4C88-88D6-6C817F60FD3C}">
      <dgm:prSet phldrT="[Text]"/>
      <dgm:spPr>
        <a:solidFill>
          <a:schemeClr val="bg1">
            <a:lumMod val="85000"/>
          </a:schemeClr>
        </a:solidFill>
      </dgm:spPr>
      <dgm:t>
        <a:bodyPr/>
        <a:lstStyle/>
        <a:p>
          <a:r>
            <a:rPr kumimoji="1" lang="en-US" b="1" i="0" dirty="0" smtClean="0"/>
            <a:t>Multi-point</a:t>
          </a:r>
          <a:endParaRPr lang="en-US" b="1" i="0" dirty="0"/>
        </a:p>
      </dgm:t>
    </dgm:pt>
    <dgm:pt modelId="{358DAD91-9775-4A69-8717-CB13294C0A58}" type="parTrans" cxnId="{7F64D41E-EFEE-49DA-B57D-43D2FB8272F7}">
      <dgm:prSet/>
      <dgm:spPr/>
      <dgm:t>
        <a:bodyPr/>
        <a:lstStyle/>
        <a:p>
          <a:endParaRPr lang="en-US"/>
        </a:p>
      </dgm:t>
    </dgm:pt>
    <dgm:pt modelId="{0481424C-F86F-473B-97BA-9E83BF74B853}" type="sibTrans" cxnId="{7F64D41E-EFEE-49DA-B57D-43D2FB8272F7}">
      <dgm:prSet/>
      <dgm:spPr/>
      <dgm:t>
        <a:bodyPr/>
        <a:lstStyle/>
        <a:p>
          <a:endParaRPr lang="en-US"/>
        </a:p>
      </dgm:t>
    </dgm:pt>
    <dgm:pt modelId="{A6733527-E99A-42ED-B6FA-D9E979A7880F}">
      <dgm:prSet/>
      <dgm:spPr/>
      <dgm:t>
        <a:bodyPr/>
        <a:lstStyle/>
        <a:p>
          <a:r>
            <a:rPr kumimoji="1" lang="en-US" b="1" i="0" dirty="0" smtClean="0"/>
            <a:t>No intermediate devices other than amplifiers or repeaters used to increase signal strength</a:t>
          </a:r>
          <a:endParaRPr lang="en-US" b="1" i="0" dirty="0"/>
        </a:p>
      </dgm:t>
    </dgm:pt>
    <dgm:pt modelId="{05F27ABE-27F3-4897-A0BC-F4CCDE2E8101}" type="parTrans" cxnId="{193F1AAF-1BDB-485B-AA44-C24A9FC57F4A}">
      <dgm:prSet/>
      <dgm:spPr/>
      <dgm:t>
        <a:bodyPr/>
        <a:lstStyle/>
        <a:p>
          <a:endParaRPr lang="en-US"/>
        </a:p>
      </dgm:t>
    </dgm:pt>
    <dgm:pt modelId="{FC943B1E-4F2E-4834-A2E7-9BA6C66E887C}" type="sibTrans" cxnId="{193F1AAF-1BDB-485B-AA44-C24A9FC57F4A}">
      <dgm:prSet/>
      <dgm:spPr/>
      <dgm:t>
        <a:bodyPr/>
        <a:lstStyle/>
        <a:p>
          <a:endParaRPr lang="en-US"/>
        </a:p>
      </dgm:t>
    </dgm:pt>
    <dgm:pt modelId="{3F237F58-0AB7-4961-81CD-62A9FCDEFCD1}">
      <dgm:prSet/>
      <dgm:spPr/>
      <dgm:t>
        <a:bodyPr/>
        <a:lstStyle/>
        <a:p>
          <a:r>
            <a:rPr kumimoji="1" lang="en-US" b="1" i="0" dirty="0" smtClean="0"/>
            <a:t>Direct link between two devices</a:t>
          </a:r>
          <a:endParaRPr lang="en-US" b="1" i="0" dirty="0"/>
        </a:p>
      </dgm:t>
    </dgm:pt>
    <dgm:pt modelId="{F54C40D9-2FEE-42F0-B4D7-3BAFA97AF66E}" type="parTrans" cxnId="{CEBF6613-8503-4CC0-A48A-F35683F56B54}">
      <dgm:prSet/>
      <dgm:spPr/>
      <dgm:t>
        <a:bodyPr/>
        <a:lstStyle/>
        <a:p>
          <a:endParaRPr lang="en-US"/>
        </a:p>
      </dgm:t>
    </dgm:pt>
    <dgm:pt modelId="{D0BD9367-8A8F-487B-8D32-F72622705851}" type="sibTrans" cxnId="{CEBF6613-8503-4CC0-A48A-F35683F56B54}">
      <dgm:prSet/>
      <dgm:spPr/>
      <dgm:t>
        <a:bodyPr/>
        <a:lstStyle/>
        <a:p>
          <a:endParaRPr lang="en-US"/>
        </a:p>
      </dgm:t>
    </dgm:pt>
    <dgm:pt modelId="{43C267B5-3A91-4C4D-BD5B-387633DF5B13}">
      <dgm:prSet/>
      <dgm:spPr/>
      <dgm:t>
        <a:bodyPr/>
        <a:lstStyle/>
        <a:p>
          <a:r>
            <a:rPr kumimoji="1" lang="en-US" b="1" i="0" dirty="0" smtClean="0"/>
            <a:t>Are the only 2 devices sharing medium</a:t>
          </a:r>
        </a:p>
      </dgm:t>
    </dgm:pt>
    <dgm:pt modelId="{94C44BF7-B8D4-4703-AFC4-12816E76B5F7}" type="parTrans" cxnId="{3013A67A-2A8E-4CB1-8286-C29950F7E5D3}">
      <dgm:prSet/>
      <dgm:spPr/>
      <dgm:t>
        <a:bodyPr/>
        <a:lstStyle/>
        <a:p>
          <a:endParaRPr lang="en-US"/>
        </a:p>
      </dgm:t>
    </dgm:pt>
    <dgm:pt modelId="{FD3D755C-0C93-4BAA-9785-2CAF8411859E}" type="sibTrans" cxnId="{3013A67A-2A8E-4CB1-8286-C29950F7E5D3}">
      <dgm:prSet/>
      <dgm:spPr/>
      <dgm:t>
        <a:bodyPr/>
        <a:lstStyle/>
        <a:p>
          <a:endParaRPr lang="en-US"/>
        </a:p>
      </dgm:t>
    </dgm:pt>
    <dgm:pt modelId="{4604ECDD-0A3A-405D-9310-522366DC9C20}">
      <dgm:prSet/>
      <dgm:spPr/>
      <dgm:t>
        <a:bodyPr/>
        <a:lstStyle/>
        <a:p>
          <a:r>
            <a:rPr kumimoji="1" lang="en-US" b="1" i="0" dirty="0" smtClean="0"/>
            <a:t>More than two devices share the same medium</a:t>
          </a:r>
          <a:endParaRPr lang="en-US" b="1" i="0" dirty="0"/>
        </a:p>
      </dgm:t>
    </dgm:pt>
    <dgm:pt modelId="{DCF55EFC-A580-440A-8986-2C1AA1305783}" type="parTrans" cxnId="{04FE2153-A965-49D1-AD77-D7FB721DC598}">
      <dgm:prSet/>
      <dgm:spPr/>
      <dgm:t>
        <a:bodyPr/>
        <a:lstStyle/>
        <a:p>
          <a:endParaRPr lang="en-US"/>
        </a:p>
      </dgm:t>
    </dgm:pt>
    <dgm:pt modelId="{23433D4A-163B-4DBE-A771-20B671F35342}" type="sibTrans" cxnId="{04FE2153-A965-49D1-AD77-D7FB721DC598}">
      <dgm:prSet/>
      <dgm:spPr/>
      <dgm:t>
        <a:bodyPr/>
        <a:lstStyle/>
        <a:p>
          <a:endParaRPr lang="en-US"/>
        </a:p>
      </dgm:t>
    </dgm:pt>
    <dgm:pt modelId="{7CE4B914-CABA-496C-8C77-3932A3F3483D}" type="pres">
      <dgm:prSet presAssocID="{373B58B1-D8BE-427B-A9CC-444E943D401E}" presName="linear" presStyleCnt="0">
        <dgm:presLayoutVars>
          <dgm:dir/>
          <dgm:animLvl val="lvl"/>
          <dgm:resizeHandles val="exact"/>
        </dgm:presLayoutVars>
      </dgm:prSet>
      <dgm:spPr/>
      <dgm:t>
        <a:bodyPr/>
        <a:lstStyle/>
        <a:p>
          <a:endParaRPr lang="en-US"/>
        </a:p>
      </dgm:t>
    </dgm:pt>
    <dgm:pt modelId="{8A301FBB-FA07-48FF-9081-772C6141AC4F}" type="pres">
      <dgm:prSet presAssocID="{1C3276FA-4AB0-4F6F-986A-CF7B5C74D7FE}" presName="parentLin" presStyleCnt="0"/>
      <dgm:spPr/>
    </dgm:pt>
    <dgm:pt modelId="{B2FC3DCF-D097-4294-8E28-38AAF30E8B32}" type="pres">
      <dgm:prSet presAssocID="{1C3276FA-4AB0-4F6F-986A-CF7B5C74D7FE}" presName="parentLeftMargin" presStyleLbl="node1" presStyleIdx="0" presStyleCnt="3"/>
      <dgm:spPr/>
      <dgm:t>
        <a:bodyPr/>
        <a:lstStyle/>
        <a:p>
          <a:endParaRPr lang="en-US"/>
        </a:p>
      </dgm:t>
    </dgm:pt>
    <dgm:pt modelId="{05898C1B-1E3A-4D5D-B81D-164019B696EE}" type="pres">
      <dgm:prSet presAssocID="{1C3276FA-4AB0-4F6F-986A-CF7B5C74D7FE}" presName="parentText" presStyleLbl="node1" presStyleIdx="0" presStyleCnt="3">
        <dgm:presLayoutVars>
          <dgm:chMax val="0"/>
          <dgm:bulletEnabled val="1"/>
        </dgm:presLayoutVars>
      </dgm:prSet>
      <dgm:spPr/>
      <dgm:t>
        <a:bodyPr/>
        <a:lstStyle/>
        <a:p>
          <a:endParaRPr lang="en-US"/>
        </a:p>
      </dgm:t>
    </dgm:pt>
    <dgm:pt modelId="{9ED575B4-07D3-4115-9DF3-C6F808AB9A3E}" type="pres">
      <dgm:prSet presAssocID="{1C3276FA-4AB0-4F6F-986A-CF7B5C74D7FE}" presName="negativeSpace" presStyleCnt="0"/>
      <dgm:spPr/>
    </dgm:pt>
    <dgm:pt modelId="{C202F92F-D3D5-4853-B710-F1C69AD85781}" type="pres">
      <dgm:prSet presAssocID="{1C3276FA-4AB0-4F6F-986A-CF7B5C74D7FE}" presName="childText" presStyleLbl="conFgAcc1" presStyleIdx="0" presStyleCnt="3">
        <dgm:presLayoutVars>
          <dgm:bulletEnabled val="1"/>
        </dgm:presLayoutVars>
      </dgm:prSet>
      <dgm:spPr/>
      <dgm:t>
        <a:bodyPr/>
        <a:lstStyle/>
        <a:p>
          <a:endParaRPr lang="en-US"/>
        </a:p>
      </dgm:t>
    </dgm:pt>
    <dgm:pt modelId="{0363312F-3073-4186-9322-92B547A4337E}" type="pres">
      <dgm:prSet presAssocID="{763A8346-8FC6-4A28-93BB-9BA5AAB2DD5D}" presName="spaceBetweenRectangles" presStyleCnt="0"/>
      <dgm:spPr/>
    </dgm:pt>
    <dgm:pt modelId="{8B369BA2-F01D-4639-8F17-A752D6F13BE6}" type="pres">
      <dgm:prSet presAssocID="{6FB0D4F0-3A94-40BA-A39E-E916F88E3BD8}" presName="parentLin" presStyleCnt="0"/>
      <dgm:spPr/>
    </dgm:pt>
    <dgm:pt modelId="{58E230BC-8E82-499A-9CE4-AEB1740232CF}" type="pres">
      <dgm:prSet presAssocID="{6FB0D4F0-3A94-40BA-A39E-E916F88E3BD8}" presName="parentLeftMargin" presStyleLbl="node1" presStyleIdx="0" presStyleCnt="3"/>
      <dgm:spPr/>
      <dgm:t>
        <a:bodyPr/>
        <a:lstStyle/>
        <a:p>
          <a:endParaRPr lang="en-US"/>
        </a:p>
      </dgm:t>
    </dgm:pt>
    <dgm:pt modelId="{6F402CB5-9086-4D77-97A2-189DD1604A34}" type="pres">
      <dgm:prSet presAssocID="{6FB0D4F0-3A94-40BA-A39E-E916F88E3BD8}" presName="parentText" presStyleLbl="node1" presStyleIdx="1" presStyleCnt="3">
        <dgm:presLayoutVars>
          <dgm:chMax val="0"/>
          <dgm:bulletEnabled val="1"/>
        </dgm:presLayoutVars>
      </dgm:prSet>
      <dgm:spPr/>
      <dgm:t>
        <a:bodyPr/>
        <a:lstStyle/>
        <a:p>
          <a:endParaRPr lang="en-US"/>
        </a:p>
      </dgm:t>
    </dgm:pt>
    <dgm:pt modelId="{B24948CF-8AA0-4952-AE8B-8FE09C8BBF08}" type="pres">
      <dgm:prSet presAssocID="{6FB0D4F0-3A94-40BA-A39E-E916F88E3BD8}" presName="negativeSpace" presStyleCnt="0"/>
      <dgm:spPr/>
    </dgm:pt>
    <dgm:pt modelId="{51477AB9-3E96-46BE-858D-E9EEA839D4A7}" type="pres">
      <dgm:prSet presAssocID="{6FB0D4F0-3A94-40BA-A39E-E916F88E3BD8}" presName="childText" presStyleLbl="conFgAcc1" presStyleIdx="1" presStyleCnt="3">
        <dgm:presLayoutVars>
          <dgm:bulletEnabled val="1"/>
        </dgm:presLayoutVars>
      </dgm:prSet>
      <dgm:spPr/>
      <dgm:t>
        <a:bodyPr/>
        <a:lstStyle/>
        <a:p>
          <a:endParaRPr lang="en-US"/>
        </a:p>
      </dgm:t>
    </dgm:pt>
    <dgm:pt modelId="{86E16821-0FA7-42DC-BA2A-94625A5215EA}" type="pres">
      <dgm:prSet presAssocID="{A7C27384-FD8F-4B1B-A54A-D455FD84D765}" presName="spaceBetweenRectangles" presStyleCnt="0"/>
      <dgm:spPr/>
    </dgm:pt>
    <dgm:pt modelId="{A1EF01A4-AD80-40D2-90B2-57A95B349071}" type="pres">
      <dgm:prSet presAssocID="{52C67F46-BD09-4C88-88D6-6C817F60FD3C}" presName="parentLin" presStyleCnt="0"/>
      <dgm:spPr/>
    </dgm:pt>
    <dgm:pt modelId="{ABD8B25D-4B9D-46FC-948E-2B0258EF4B62}" type="pres">
      <dgm:prSet presAssocID="{52C67F46-BD09-4C88-88D6-6C817F60FD3C}" presName="parentLeftMargin" presStyleLbl="node1" presStyleIdx="1" presStyleCnt="3"/>
      <dgm:spPr/>
      <dgm:t>
        <a:bodyPr/>
        <a:lstStyle/>
        <a:p>
          <a:endParaRPr lang="en-US"/>
        </a:p>
      </dgm:t>
    </dgm:pt>
    <dgm:pt modelId="{793E1BA8-44E9-4AB4-A974-6FE9F6FBD26D}" type="pres">
      <dgm:prSet presAssocID="{52C67F46-BD09-4C88-88D6-6C817F60FD3C}" presName="parentText" presStyleLbl="node1" presStyleIdx="2" presStyleCnt="3">
        <dgm:presLayoutVars>
          <dgm:chMax val="0"/>
          <dgm:bulletEnabled val="1"/>
        </dgm:presLayoutVars>
      </dgm:prSet>
      <dgm:spPr/>
      <dgm:t>
        <a:bodyPr/>
        <a:lstStyle/>
        <a:p>
          <a:endParaRPr lang="en-US"/>
        </a:p>
      </dgm:t>
    </dgm:pt>
    <dgm:pt modelId="{216C68DF-2AA2-4DEB-8193-3D7755B2EE58}" type="pres">
      <dgm:prSet presAssocID="{52C67F46-BD09-4C88-88D6-6C817F60FD3C}" presName="negativeSpace" presStyleCnt="0"/>
      <dgm:spPr/>
    </dgm:pt>
    <dgm:pt modelId="{25F651B4-67FC-4303-A9DC-B2319B81D59B}" type="pres">
      <dgm:prSet presAssocID="{52C67F46-BD09-4C88-88D6-6C817F60FD3C}" presName="childText" presStyleLbl="conFgAcc1" presStyleIdx="2" presStyleCnt="3">
        <dgm:presLayoutVars>
          <dgm:bulletEnabled val="1"/>
        </dgm:presLayoutVars>
      </dgm:prSet>
      <dgm:spPr/>
      <dgm:t>
        <a:bodyPr/>
        <a:lstStyle/>
        <a:p>
          <a:endParaRPr lang="en-US"/>
        </a:p>
      </dgm:t>
    </dgm:pt>
  </dgm:ptLst>
  <dgm:cxnLst>
    <dgm:cxn modelId="{C3E80223-D833-4C44-A8EE-C9FA5D6C0783}" type="presOf" srcId="{52C67F46-BD09-4C88-88D6-6C817F60FD3C}" destId="{793E1BA8-44E9-4AB4-A974-6FE9F6FBD26D}" srcOrd="1" destOrd="0" presId="urn:microsoft.com/office/officeart/2005/8/layout/list1"/>
    <dgm:cxn modelId="{86B1A1AC-BB7F-4C34-AABC-D2A057F7F0E8}" srcId="{373B58B1-D8BE-427B-A9CC-444E943D401E}" destId="{1C3276FA-4AB0-4F6F-986A-CF7B5C74D7FE}" srcOrd="0" destOrd="0" parTransId="{B6E9D0E8-45A6-4239-AC9B-BC9BB347E70D}" sibTransId="{763A8346-8FC6-4A28-93BB-9BA5AAB2DD5D}"/>
    <dgm:cxn modelId="{EB561E88-3978-409D-801B-22BE5942BE4B}" type="presOf" srcId="{6FB0D4F0-3A94-40BA-A39E-E916F88E3BD8}" destId="{58E230BC-8E82-499A-9CE4-AEB1740232CF}" srcOrd="0" destOrd="0" presId="urn:microsoft.com/office/officeart/2005/8/layout/list1"/>
    <dgm:cxn modelId="{193F1AAF-1BDB-485B-AA44-C24A9FC57F4A}" srcId="{1C3276FA-4AB0-4F6F-986A-CF7B5C74D7FE}" destId="{A6733527-E99A-42ED-B6FA-D9E979A7880F}" srcOrd="0" destOrd="0" parTransId="{05F27ABE-27F3-4897-A0BC-F4CCDE2E8101}" sibTransId="{FC943B1E-4F2E-4834-A2E7-9BA6C66E887C}"/>
    <dgm:cxn modelId="{C09F1705-DD23-4620-8A79-3A05990A9F1F}" srcId="{373B58B1-D8BE-427B-A9CC-444E943D401E}" destId="{6FB0D4F0-3A94-40BA-A39E-E916F88E3BD8}" srcOrd="1" destOrd="0" parTransId="{CA58C334-949C-42BE-9615-D9DDBCBA12E3}" sibTransId="{A7C27384-FD8F-4B1B-A54A-D455FD84D765}"/>
    <dgm:cxn modelId="{CEBF6613-8503-4CC0-A48A-F35683F56B54}" srcId="{6FB0D4F0-3A94-40BA-A39E-E916F88E3BD8}" destId="{3F237F58-0AB7-4961-81CD-62A9FCDEFCD1}" srcOrd="0" destOrd="0" parTransId="{F54C40D9-2FEE-42F0-B4D7-3BAFA97AF66E}" sibTransId="{D0BD9367-8A8F-487B-8D32-F72622705851}"/>
    <dgm:cxn modelId="{7FB39F71-1F02-4D92-A6E3-18A350CBC045}" type="presOf" srcId="{52C67F46-BD09-4C88-88D6-6C817F60FD3C}" destId="{ABD8B25D-4B9D-46FC-948E-2B0258EF4B62}" srcOrd="0" destOrd="0" presId="urn:microsoft.com/office/officeart/2005/8/layout/list1"/>
    <dgm:cxn modelId="{04FE2153-A965-49D1-AD77-D7FB721DC598}" srcId="{52C67F46-BD09-4C88-88D6-6C817F60FD3C}" destId="{4604ECDD-0A3A-405D-9310-522366DC9C20}" srcOrd="0" destOrd="0" parTransId="{DCF55EFC-A580-440A-8986-2C1AA1305783}" sibTransId="{23433D4A-163B-4DBE-A771-20B671F35342}"/>
    <dgm:cxn modelId="{D5EDD82B-698E-4AF8-A26A-793455FEC4AC}" type="presOf" srcId="{43C267B5-3A91-4C4D-BD5B-387633DF5B13}" destId="{51477AB9-3E96-46BE-858D-E9EEA839D4A7}" srcOrd="0" destOrd="1" presId="urn:microsoft.com/office/officeart/2005/8/layout/list1"/>
    <dgm:cxn modelId="{7445C0EB-DAE0-464D-B8A3-CD6A5073AC37}" type="presOf" srcId="{6FB0D4F0-3A94-40BA-A39E-E916F88E3BD8}" destId="{6F402CB5-9086-4D77-97A2-189DD1604A34}" srcOrd="1" destOrd="0" presId="urn:microsoft.com/office/officeart/2005/8/layout/list1"/>
    <dgm:cxn modelId="{EABEB117-0436-4099-AA6E-09FCCCCF25F1}" type="presOf" srcId="{1C3276FA-4AB0-4F6F-986A-CF7B5C74D7FE}" destId="{B2FC3DCF-D097-4294-8E28-38AAF30E8B32}" srcOrd="0" destOrd="0" presId="urn:microsoft.com/office/officeart/2005/8/layout/list1"/>
    <dgm:cxn modelId="{D1097DB9-65C4-4209-973F-20286CFF60A5}" type="presOf" srcId="{A6733527-E99A-42ED-B6FA-D9E979A7880F}" destId="{C202F92F-D3D5-4853-B710-F1C69AD85781}" srcOrd="0" destOrd="0" presId="urn:microsoft.com/office/officeart/2005/8/layout/list1"/>
    <dgm:cxn modelId="{7F64D41E-EFEE-49DA-B57D-43D2FB8272F7}" srcId="{373B58B1-D8BE-427B-A9CC-444E943D401E}" destId="{52C67F46-BD09-4C88-88D6-6C817F60FD3C}" srcOrd="2" destOrd="0" parTransId="{358DAD91-9775-4A69-8717-CB13294C0A58}" sibTransId="{0481424C-F86F-473B-97BA-9E83BF74B853}"/>
    <dgm:cxn modelId="{AEE86131-5C36-401C-9D1F-073AE24CF1AB}" type="presOf" srcId="{373B58B1-D8BE-427B-A9CC-444E943D401E}" destId="{7CE4B914-CABA-496C-8C77-3932A3F3483D}" srcOrd="0" destOrd="0" presId="urn:microsoft.com/office/officeart/2005/8/layout/list1"/>
    <dgm:cxn modelId="{95D20F79-2EBD-47FF-AB10-F9D48BD96D4B}" type="presOf" srcId="{1C3276FA-4AB0-4F6F-986A-CF7B5C74D7FE}" destId="{05898C1B-1E3A-4D5D-B81D-164019B696EE}" srcOrd="1" destOrd="0" presId="urn:microsoft.com/office/officeart/2005/8/layout/list1"/>
    <dgm:cxn modelId="{815780CF-1B87-4579-AD89-1DA0DC2B3B43}" type="presOf" srcId="{4604ECDD-0A3A-405D-9310-522366DC9C20}" destId="{25F651B4-67FC-4303-A9DC-B2319B81D59B}" srcOrd="0" destOrd="0" presId="urn:microsoft.com/office/officeart/2005/8/layout/list1"/>
    <dgm:cxn modelId="{EEEDBFDA-CD88-4197-AD75-D79606C77FDC}" type="presOf" srcId="{3F237F58-0AB7-4961-81CD-62A9FCDEFCD1}" destId="{51477AB9-3E96-46BE-858D-E9EEA839D4A7}" srcOrd="0" destOrd="0" presId="urn:microsoft.com/office/officeart/2005/8/layout/list1"/>
    <dgm:cxn modelId="{3013A67A-2A8E-4CB1-8286-C29950F7E5D3}" srcId="{6FB0D4F0-3A94-40BA-A39E-E916F88E3BD8}" destId="{43C267B5-3A91-4C4D-BD5B-387633DF5B13}" srcOrd="1" destOrd="0" parTransId="{94C44BF7-B8D4-4703-AFC4-12816E76B5F7}" sibTransId="{FD3D755C-0C93-4BAA-9785-2CAF8411859E}"/>
    <dgm:cxn modelId="{C34F3839-BD14-477D-B3DA-DB9C74378A06}" type="presParOf" srcId="{7CE4B914-CABA-496C-8C77-3932A3F3483D}" destId="{8A301FBB-FA07-48FF-9081-772C6141AC4F}" srcOrd="0" destOrd="0" presId="urn:microsoft.com/office/officeart/2005/8/layout/list1"/>
    <dgm:cxn modelId="{F36D978C-0362-4352-9D8A-2655BE47D16E}" type="presParOf" srcId="{8A301FBB-FA07-48FF-9081-772C6141AC4F}" destId="{B2FC3DCF-D097-4294-8E28-38AAF30E8B32}" srcOrd="0" destOrd="0" presId="urn:microsoft.com/office/officeart/2005/8/layout/list1"/>
    <dgm:cxn modelId="{6044066B-5940-47B1-ACE5-56AECEFBBDC2}" type="presParOf" srcId="{8A301FBB-FA07-48FF-9081-772C6141AC4F}" destId="{05898C1B-1E3A-4D5D-B81D-164019B696EE}" srcOrd="1" destOrd="0" presId="urn:microsoft.com/office/officeart/2005/8/layout/list1"/>
    <dgm:cxn modelId="{C95C5B0A-AC21-497F-A0DA-4880315DCA2D}" type="presParOf" srcId="{7CE4B914-CABA-496C-8C77-3932A3F3483D}" destId="{9ED575B4-07D3-4115-9DF3-C6F808AB9A3E}" srcOrd="1" destOrd="0" presId="urn:microsoft.com/office/officeart/2005/8/layout/list1"/>
    <dgm:cxn modelId="{67265634-68A4-475C-BC96-F64F8498708C}" type="presParOf" srcId="{7CE4B914-CABA-496C-8C77-3932A3F3483D}" destId="{C202F92F-D3D5-4853-B710-F1C69AD85781}" srcOrd="2" destOrd="0" presId="urn:microsoft.com/office/officeart/2005/8/layout/list1"/>
    <dgm:cxn modelId="{10C312CD-5069-4628-9166-73019DD3B1D9}" type="presParOf" srcId="{7CE4B914-CABA-496C-8C77-3932A3F3483D}" destId="{0363312F-3073-4186-9322-92B547A4337E}" srcOrd="3" destOrd="0" presId="urn:microsoft.com/office/officeart/2005/8/layout/list1"/>
    <dgm:cxn modelId="{06D7FBB6-E0BB-417B-8B97-7678A821BABE}" type="presParOf" srcId="{7CE4B914-CABA-496C-8C77-3932A3F3483D}" destId="{8B369BA2-F01D-4639-8F17-A752D6F13BE6}" srcOrd="4" destOrd="0" presId="urn:microsoft.com/office/officeart/2005/8/layout/list1"/>
    <dgm:cxn modelId="{D276E227-C1F3-44DC-ABF3-D655C6176A13}" type="presParOf" srcId="{8B369BA2-F01D-4639-8F17-A752D6F13BE6}" destId="{58E230BC-8E82-499A-9CE4-AEB1740232CF}" srcOrd="0" destOrd="0" presId="urn:microsoft.com/office/officeart/2005/8/layout/list1"/>
    <dgm:cxn modelId="{F968EE6A-7931-4022-BA67-4765D8205369}" type="presParOf" srcId="{8B369BA2-F01D-4639-8F17-A752D6F13BE6}" destId="{6F402CB5-9086-4D77-97A2-189DD1604A34}" srcOrd="1" destOrd="0" presId="urn:microsoft.com/office/officeart/2005/8/layout/list1"/>
    <dgm:cxn modelId="{E53B93B7-95E4-462F-9CE2-592C29B2E3E7}" type="presParOf" srcId="{7CE4B914-CABA-496C-8C77-3932A3F3483D}" destId="{B24948CF-8AA0-4952-AE8B-8FE09C8BBF08}" srcOrd="5" destOrd="0" presId="urn:microsoft.com/office/officeart/2005/8/layout/list1"/>
    <dgm:cxn modelId="{4CC0FF79-830D-4FAD-B014-E8702B778B5C}" type="presParOf" srcId="{7CE4B914-CABA-496C-8C77-3932A3F3483D}" destId="{51477AB9-3E96-46BE-858D-E9EEA839D4A7}" srcOrd="6" destOrd="0" presId="urn:microsoft.com/office/officeart/2005/8/layout/list1"/>
    <dgm:cxn modelId="{BFEDC135-65B2-4357-AB7D-494D18539C12}" type="presParOf" srcId="{7CE4B914-CABA-496C-8C77-3932A3F3483D}" destId="{86E16821-0FA7-42DC-BA2A-94625A5215EA}" srcOrd="7" destOrd="0" presId="urn:microsoft.com/office/officeart/2005/8/layout/list1"/>
    <dgm:cxn modelId="{7A8DCB65-EC70-49A2-A6F1-B81F8777F11D}" type="presParOf" srcId="{7CE4B914-CABA-496C-8C77-3932A3F3483D}" destId="{A1EF01A4-AD80-40D2-90B2-57A95B349071}" srcOrd="8" destOrd="0" presId="urn:microsoft.com/office/officeart/2005/8/layout/list1"/>
    <dgm:cxn modelId="{2765B076-4558-44FC-84C6-0233BAEECF7F}" type="presParOf" srcId="{A1EF01A4-AD80-40D2-90B2-57A95B349071}" destId="{ABD8B25D-4B9D-46FC-948E-2B0258EF4B62}" srcOrd="0" destOrd="0" presId="urn:microsoft.com/office/officeart/2005/8/layout/list1"/>
    <dgm:cxn modelId="{10C91A3C-EFA4-4815-84FC-39619787023C}" type="presParOf" srcId="{A1EF01A4-AD80-40D2-90B2-57A95B349071}" destId="{793E1BA8-44E9-4AB4-A974-6FE9F6FBD26D}" srcOrd="1" destOrd="0" presId="urn:microsoft.com/office/officeart/2005/8/layout/list1"/>
    <dgm:cxn modelId="{15AAFBCF-1C37-4110-8875-E4E17A541829}" type="presParOf" srcId="{7CE4B914-CABA-496C-8C77-3932A3F3483D}" destId="{216C68DF-2AA2-4DEB-8193-3D7755B2EE58}" srcOrd="9" destOrd="0" presId="urn:microsoft.com/office/officeart/2005/8/layout/list1"/>
    <dgm:cxn modelId="{B3880340-5057-4D54-BBE7-643C8CC781B9}" type="presParOf" srcId="{7CE4B914-CABA-496C-8C77-3932A3F3483D}" destId="{25F651B4-67FC-4303-A9DC-B2319B81D59B}"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6EF5C21-DD7B-5849-9A86-5BB607522AE2}" type="doc">
      <dgm:prSet loTypeId="urn:microsoft.com/office/officeart/2005/8/layout/bProcess4" loCatId="process" qsTypeId="urn:microsoft.com/office/officeart/2005/8/quickstyle/3D3" qsCatId="3D" csTypeId="urn:microsoft.com/office/officeart/2005/8/colors/accent2_1" csCatId="accent2" phldr="1"/>
      <dgm:spPr/>
      <dgm:t>
        <a:bodyPr/>
        <a:lstStyle/>
        <a:p>
          <a:endParaRPr lang="en-US"/>
        </a:p>
      </dgm:t>
    </dgm:pt>
    <dgm:pt modelId="{6747C23B-A542-FC4F-AE1A-1C27C6083B6C}">
      <dgm:prSet custT="1"/>
      <dgm:spPr/>
      <dgm:t>
        <a:bodyPr/>
        <a:lstStyle/>
        <a:p>
          <a:pPr rtl="0"/>
          <a:r>
            <a:rPr kumimoji="1" lang="en-US" sz="2200" b="1" dirty="0" smtClean="0">
              <a:effectLst>
                <a:outerShdw blurRad="38100" dist="38100" dir="2700000" algn="tl">
                  <a:srgbClr val="000000"/>
                </a:outerShdw>
              </a:effectLst>
              <a:latin typeface="+mj-lt"/>
              <a:ea typeface="+mj-ea"/>
              <a:cs typeface="+mj-cs"/>
            </a:rPr>
            <a:t>The wavelength of a signal is the distance occupied by a single cycle</a:t>
          </a:r>
          <a:endParaRPr kumimoji="1" lang="en-US" sz="2200" b="1" dirty="0">
            <a:effectLst>
              <a:outerShdw blurRad="38100" dist="38100" dir="2700000" algn="tl">
                <a:srgbClr val="000000"/>
              </a:outerShdw>
            </a:effectLst>
            <a:latin typeface="+mj-lt"/>
            <a:ea typeface="+mj-ea"/>
            <a:cs typeface="+mj-cs"/>
          </a:endParaRPr>
        </a:p>
      </dgm:t>
    </dgm:pt>
    <dgm:pt modelId="{22790EC3-0D2F-1D4A-821C-E3F16B886191}" type="parTrans" cxnId="{190307FC-957F-454E-8E16-06D460459278}">
      <dgm:prSet/>
      <dgm:spPr/>
      <dgm:t>
        <a:bodyPr/>
        <a:lstStyle/>
        <a:p>
          <a:endParaRPr lang="en-US"/>
        </a:p>
      </dgm:t>
    </dgm:pt>
    <dgm:pt modelId="{9F97E7EE-600C-3C45-9A14-D2EF747877D1}" type="sibTrans" cxnId="{190307FC-957F-454E-8E16-06D460459278}">
      <dgm:prSet/>
      <dgm:spPr/>
      <dgm:t>
        <a:bodyPr/>
        <a:lstStyle/>
        <a:p>
          <a:endParaRPr lang="en-US" dirty="0"/>
        </a:p>
      </dgm:t>
    </dgm:pt>
    <dgm:pt modelId="{0085FB0F-E644-6744-A9FC-0EC37AA30235}">
      <dgm:prSet custT="1"/>
      <dgm:spPr/>
      <dgm:t>
        <a:bodyPr/>
        <a:lstStyle/>
        <a:p>
          <a:pPr rtl="0"/>
          <a:r>
            <a:rPr kumimoji="1" lang="en-US" sz="2200" b="1" smtClean="0">
              <a:effectLst>
                <a:outerShdw blurRad="38100" dist="38100" dir="2700000" algn="tl">
                  <a:srgbClr val="000000"/>
                </a:outerShdw>
              </a:effectLst>
              <a:latin typeface="+mj-lt"/>
              <a:ea typeface="+mj-ea"/>
              <a:cs typeface="+mj-cs"/>
            </a:rPr>
            <a:t>Can also be stated as the distance between two points of corresponding phase of two consecutive cycles</a:t>
          </a:r>
          <a:endParaRPr kumimoji="1" lang="en-US" sz="2200" b="1" dirty="0">
            <a:effectLst>
              <a:outerShdw blurRad="38100" dist="38100" dir="2700000" algn="tl">
                <a:srgbClr val="000000"/>
              </a:outerShdw>
            </a:effectLst>
            <a:latin typeface="+mj-lt"/>
            <a:ea typeface="+mj-ea"/>
            <a:cs typeface="+mj-cs"/>
          </a:endParaRPr>
        </a:p>
      </dgm:t>
    </dgm:pt>
    <dgm:pt modelId="{A536B0C4-83ED-C842-B438-056BCC13F578}" type="parTrans" cxnId="{90A9C1D3-96C4-7744-89C0-A62970F384B9}">
      <dgm:prSet/>
      <dgm:spPr/>
      <dgm:t>
        <a:bodyPr/>
        <a:lstStyle/>
        <a:p>
          <a:endParaRPr lang="en-US"/>
        </a:p>
      </dgm:t>
    </dgm:pt>
    <dgm:pt modelId="{3AE79789-1E60-4D4E-814C-A3BE6C09E877}" type="sibTrans" cxnId="{90A9C1D3-96C4-7744-89C0-A62970F384B9}">
      <dgm:prSet/>
      <dgm:spPr/>
      <dgm:t>
        <a:bodyPr/>
        <a:lstStyle/>
        <a:p>
          <a:endParaRPr lang="en-US" dirty="0"/>
        </a:p>
      </dgm:t>
    </dgm:pt>
    <dgm:pt modelId="{6999D847-F8DC-DD41-9366-195BB085CD11}">
      <dgm:prSet custT="1"/>
      <dgm:spPr/>
      <dgm:t>
        <a:bodyPr/>
        <a:lstStyle/>
        <a:p>
          <a:pPr rtl="0"/>
          <a:r>
            <a:rPr kumimoji="1" lang="en-US" sz="2200" b="1" smtClean="0">
              <a:effectLst>
                <a:outerShdw blurRad="38100" dist="38100" dir="2700000" algn="tl">
                  <a:srgbClr val="000000"/>
                </a:outerShdw>
              </a:effectLst>
              <a:latin typeface="+mj-lt"/>
              <a:ea typeface="+mj-ea"/>
              <a:cs typeface="+mj-cs"/>
            </a:rPr>
            <a:t>Assuming signal velocity </a:t>
          </a:r>
          <a:r>
            <a:rPr kumimoji="1" lang="en-US" sz="2200" b="1" i="1" smtClean="0">
              <a:effectLst>
                <a:outerShdw blurRad="38100" dist="38100" dir="2700000" algn="tl">
                  <a:srgbClr val="000000"/>
                </a:outerShdw>
              </a:effectLst>
              <a:latin typeface="+mj-lt"/>
              <a:ea typeface="+mj-ea"/>
              <a:cs typeface="+mj-cs"/>
            </a:rPr>
            <a:t>v</a:t>
          </a:r>
          <a:r>
            <a:rPr kumimoji="1" lang="en-US" sz="2200" b="1" smtClean="0">
              <a:effectLst>
                <a:outerShdw blurRad="38100" dist="38100" dir="2700000" algn="tl">
                  <a:srgbClr val="000000"/>
                </a:outerShdw>
              </a:effectLst>
              <a:latin typeface="+mj-lt"/>
              <a:ea typeface="+mj-ea"/>
              <a:cs typeface="+mj-cs"/>
            </a:rPr>
            <a:t>, then the wavelength is related to the period  as </a:t>
          </a:r>
          <a:r>
            <a:rPr kumimoji="1" lang="en-US" sz="2200" b="1" i="1" smtClean="0">
              <a:effectLst>
                <a:outerShdw blurRad="38100" dist="38100" dir="2700000" algn="tl">
                  <a:srgbClr val="000000"/>
                </a:outerShdw>
              </a:effectLst>
              <a:latin typeface="+mj-lt"/>
              <a:ea typeface="+mj-ea"/>
              <a:cs typeface="+mj-cs"/>
              <a:sym typeface="Symbol"/>
            </a:rPr>
            <a:t></a:t>
          </a:r>
          <a:r>
            <a:rPr kumimoji="1" lang="en-US" sz="2200" b="1" i="1" smtClean="0">
              <a:effectLst>
                <a:outerShdw blurRad="38100" dist="38100" dir="2700000" algn="tl">
                  <a:srgbClr val="000000"/>
                </a:outerShdw>
              </a:effectLst>
              <a:latin typeface="+mj-lt"/>
              <a:ea typeface="+mj-ea"/>
              <a:cs typeface="+mj-cs"/>
            </a:rPr>
            <a:t> = vT</a:t>
          </a:r>
          <a:endParaRPr kumimoji="1" lang="en-US" sz="2200" b="1" i="1" dirty="0" smtClean="0">
            <a:effectLst>
              <a:outerShdw blurRad="38100" dist="38100" dir="2700000" algn="tl">
                <a:srgbClr val="000000"/>
              </a:outerShdw>
            </a:effectLst>
            <a:latin typeface="+mj-lt"/>
            <a:ea typeface="+mj-ea"/>
            <a:cs typeface="+mj-cs"/>
          </a:endParaRPr>
        </a:p>
      </dgm:t>
    </dgm:pt>
    <dgm:pt modelId="{BFEACB9A-B167-A347-9265-5FEBA6333F7B}" type="parTrans" cxnId="{1FC828E7-F5A3-804E-B9B7-9459E8844DD2}">
      <dgm:prSet/>
      <dgm:spPr/>
      <dgm:t>
        <a:bodyPr/>
        <a:lstStyle/>
        <a:p>
          <a:endParaRPr lang="en-US"/>
        </a:p>
      </dgm:t>
    </dgm:pt>
    <dgm:pt modelId="{AA09D569-591F-9F40-9D27-7064401CEBFB}" type="sibTrans" cxnId="{1FC828E7-F5A3-804E-B9B7-9459E8844DD2}">
      <dgm:prSet/>
      <dgm:spPr/>
      <dgm:t>
        <a:bodyPr/>
        <a:lstStyle/>
        <a:p>
          <a:endParaRPr lang="en-US" dirty="0"/>
        </a:p>
      </dgm:t>
    </dgm:pt>
    <dgm:pt modelId="{FD49AD91-C411-DF41-9647-3B27B2DFF093}">
      <dgm:prSet custT="1"/>
      <dgm:spPr/>
      <dgm:t>
        <a:bodyPr/>
        <a:lstStyle/>
        <a:p>
          <a:pPr rtl="0"/>
          <a:r>
            <a:rPr kumimoji="1" lang="en-US" sz="2800" b="1" smtClean="0">
              <a:effectLst>
                <a:outerShdw blurRad="38100" dist="38100" dir="2700000" algn="tl">
                  <a:srgbClr val="000000"/>
                </a:outerShdw>
              </a:effectLst>
              <a:latin typeface="+mj-lt"/>
              <a:ea typeface="+mj-ea"/>
              <a:cs typeface="+mj-cs"/>
            </a:rPr>
            <a:t>Or equivalently </a:t>
          </a:r>
          <a:r>
            <a:rPr kumimoji="1" lang="en-US" sz="2800" b="1" i="1" smtClean="0">
              <a:effectLst>
                <a:outerShdw blurRad="38100" dist="38100" dir="2700000" algn="tl">
                  <a:srgbClr val="000000"/>
                </a:outerShdw>
              </a:effectLst>
              <a:latin typeface="+mj-lt"/>
              <a:ea typeface="+mj-ea"/>
              <a:cs typeface="+mj-cs"/>
              <a:sym typeface="Symbol"/>
            </a:rPr>
            <a:t></a:t>
          </a:r>
          <a:r>
            <a:rPr kumimoji="1" lang="en-US" sz="2800" b="1" i="1" smtClean="0">
              <a:effectLst>
                <a:outerShdw blurRad="38100" dist="38100" dir="2700000" algn="tl">
                  <a:srgbClr val="000000"/>
                </a:outerShdw>
              </a:effectLst>
              <a:latin typeface="+mj-lt"/>
              <a:ea typeface="+mj-ea"/>
              <a:cs typeface="+mj-cs"/>
            </a:rPr>
            <a:t>f = v</a:t>
          </a:r>
          <a:endParaRPr kumimoji="1" lang="en-US" sz="2800" b="1" i="1" dirty="0" smtClean="0">
            <a:effectLst>
              <a:outerShdw blurRad="38100" dist="38100" dir="2700000" algn="tl">
                <a:srgbClr val="000000"/>
              </a:outerShdw>
            </a:effectLst>
            <a:latin typeface="+mj-lt"/>
            <a:ea typeface="+mj-ea"/>
            <a:cs typeface="+mj-cs"/>
          </a:endParaRPr>
        </a:p>
      </dgm:t>
    </dgm:pt>
    <dgm:pt modelId="{71D0E381-3290-6F4E-BB67-0A9E761686F3}" type="parTrans" cxnId="{32816DD8-BEA3-AA40-BFDB-A62060F6277F}">
      <dgm:prSet/>
      <dgm:spPr/>
      <dgm:t>
        <a:bodyPr/>
        <a:lstStyle/>
        <a:p>
          <a:endParaRPr lang="en-US"/>
        </a:p>
      </dgm:t>
    </dgm:pt>
    <dgm:pt modelId="{6ACBD690-BE8B-AD46-A6B1-C04584F1BD29}" type="sibTrans" cxnId="{32816DD8-BEA3-AA40-BFDB-A62060F6277F}">
      <dgm:prSet/>
      <dgm:spPr/>
      <dgm:t>
        <a:bodyPr/>
        <a:lstStyle/>
        <a:p>
          <a:endParaRPr lang="en-US" dirty="0"/>
        </a:p>
      </dgm:t>
    </dgm:pt>
    <dgm:pt modelId="{2EED14C3-1E34-7941-ACB8-F743546BA98B}">
      <dgm:prSet custT="1"/>
      <dgm:spPr/>
      <dgm:t>
        <a:bodyPr/>
        <a:lstStyle/>
        <a:p>
          <a:pPr rtl="0"/>
          <a:r>
            <a:rPr kumimoji="1" lang="en-US" sz="2200" b="1" smtClean="0">
              <a:effectLst>
                <a:outerShdw blurRad="38100" dist="38100" dir="2700000" algn="tl">
                  <a:srgbClr val="000000"/>
                </a:outerShdw>
              </a:effectLst>
              <a:latin typeface="+mj-lt"/>
              <a:ea typeface="+mj-ea"/>
              <a:cs typeface="+mj-cs"/>
            </a:rPr>
            <a:t>Especially when </a:t>
          </a:r>
          <a:r>
            <a:rPr kumimoji="1" lang="en-US" sz="2200" b="1" i="1" smtClean="0">
              <a:effectLst>
                <a:outerShdw blurRad="38100" dist="38100" dir="2700000" algn="tl">
                  <a:srgbClr val="000000"/>
                </a:outerShdw>
              </a:effectLst>
              <a:latin typeface="+mj-lt"/>
              <a:ea typeface="+mj-ea"/>
              <a:cs typeface="+mj-cs"/>
            </a:rPr>
            <a:t>v=c</a:t>
          </a:r>
        </a:p>
        <a:p>
          <a:pPr rtl="0"/>
          <a:r>
            <a:rPr kumimoji="1" lang="en-US" sz="2200" b="1" smtClean="0">
              <a:effectLst>
                <a:outerShdw blurRad="38100" dist="38100" dir="2700000" algn="tl">
                  <a:srgbClr val="000000"/>
                </a:outerShdw>
              </a:effectLst>
              <a:latin typeface="+mj-lt"/>
              <a:ea typeface="+mj-ea"/>
              <a:cs typeface="+mj-cs"/>
            </a:rPr>
            <a:t>c = 3*10</a:t>
          </a:r>
          <a:r>
            <a:rPr kumimoji="1" lang="en-US" sz="2200" b="1" baseline="30000" smtClean="0">
              <a:effectLst>
                <a:outerShdw blurRad="38100" dist="38100" dir="2700000" algn="tl">
                  <a:srgbClr val="000000"/>
                </a:outerShdw>
              </a:effectLst>
              <a:latin typeface="+mj-lt"/>
              <a:ea typeface="+mj-ea"/>
              <a:cs typeface="+mj-cs"/>
            </a:rPr>
            <a:t>8</a:t>
          </a:r>
          <a:r>
            <a:rPr kumimoji="1" lang="en-US" sz="2200" b="1" smtClean="0">
              <a:effectLst>
                <a:outerShdw blurRad="38100" dist="38100" dir="2700000" algn="tl">
                  <a:srgbClr val="000000"/>
                </a:outerShdw>
              </a:effectLst>
              <a:latin typeface="+mj-lt"/>
              <a:ea typeface="+mj-ea"/>
              <a:cs typeface="+mj-cs"/>
            </a:rPr>
            <a:t> m/s (speed of light in free space)</a:t>
          </a:r>
          <a:endParaRPr kumimoji="1" lang="en-US" sz="2200" b="1" i="1" dirty="0" smtClean="0">
            <a:effectLst>
              <a:outerShdw blurRad="38100" dist="38100" dir="2700000" algn="tl">
                <a:srgbClr val="000000"/>
              </a:outerShdw>
            </a:effectLst>
            <a:latin typeface="+mj-lt"/>
            <a:ea typeface="+mj-ea"/>
            <a:cs typeface="+mj-cs"/>
          </a:endParaRPr>
        </a:p>
      </dgm:t>
    </dgm:pt>
    <dgm:pt modelId="{CCC620B4-F23A-054D-AB83-E1D500C9467F}" type="parTrans" cxnId="{413D8FCC-18C5-0E41-9AA3-8EA55FD57807}">
      <dgm:prSet/>
      <dgm:spPr/>
      <dgm:t>
        <a:bodyPr/>
        <a:lstStyle/>
        <a:p>
          <a:endParaRPr lang="en-US"/>
        </a:p>
      </dgm:t>
    </dgm:pt>
    <dgm:pt modelId="{06F1843B-79E6-3A44-A191-B827933B30D3}" type="sibTrans" cxnId="{413D8FCC-18C5-0E41-9AA3-8EA55FD57807}">
      <dgm:prSet/>
      <dgm:spPr/>
      <dgm:t>
        <a:bodyPr/>
        <a:lstStyle/>
        <a:p>
          <a:endParaRPr lang="en-US"/>
        </a:p>
      </dgm:t>
    </dgm:pt>
    <dgm:pt modelId="{65D84C18-ACD7-8C46-8637-720BDCB53E74}" type="pres">
      <dgm:prSet presAssocID="{06EF5C21-DD7B-5849-9A86-5BB607522AE2}" presName="Name0" presStyleCnt="0">
        <dgm:presLayoutVars>
          <dgm:dir/>
          <dgm:resizeHandles/>
        </dgm:presLayoutVars>
      </dgm:prSet>
      <dgm:spPr/>
      <dgm:t>
        <a:bodyPr/>
        <a:lstStyle/>
        <a:p>
          <a:endParaRPr lang="en-US"/>
        </a:p>
      </dgm:t>
    </dgm:pt>
    <dgm:pt modelId="{7507B84E-B640-F148-8AFF-E4351F6B3FCA}" type="pres">
      <dgm:prSet presAssocID="{6747C23B-A542-FC4F-AE1A-1C27C6083B6C}" presName="compNode" presStyleCnt="0"/>
      <dgm:spPr/>
      <dgm:t>
        <a:bodyPr/>
        <a:lstStyle/>
        <a:p>
          <a:endParaRPr lang="en-US"/>
        </a:p>
      </dgm:t>
    </dgm:pt>
    <dgm:pt modelId="{CDFFF359-4062-E04F-A197-C1A69C3F0D2E}" type="pres">
      <dgm:prSet presAssocID="{6747C23B-A542-FC4F-AE1A-1C27C6083B6C}" presName="dummyConnPt" presStyleCnt="0"/>
      <dgm:spPr/>
      <dgm:t>
        <a:bodyPr/>
        <a:lstStyle/>
        <a:p>
          <a:endParaRPr lang="en-US"/>
        </a:p>
      </dgm:t>
    </dgm:pt>
    <dgm:pt modelId="{A3E2A8F7-3E28-CE45-9619-D1ED6C400AED}" type="pres">
      <dgm:prSet presAssocID="{6747C23B-A542-FC4F-AE1A-1C27C6083B6C}" presName="node" presStyleLbl="node1" presStyleIdx="0" presStyleCnt="5" custScaleX="109333" custLinFactNeighborX="-5584" custLinFactNeighborY="-35">
        <dgm:presLayoutVars>
          <dgm:bulletEnabled val="1"/>
        </dgm:presLayoutVars>
      </dgm:prSet>
      <dgm:spPr/>
      <dgm:t>
        <a:bodyPr/>
        <a:lstStyle/>
        <a:p>
          <a:endParaRPr lang="en-US"/>
        </a:p>
      </dgm:t>
    </dgm:pt>
    <dgm:pt modelId="{05C875E0-F2AA-E44E-8288-239635C6A1F7}" type="pres">
      <dgm:prSet presAssocID="{9F97E7EE-600C-3C45-9A14-D2EF747877D1}" presName="sibTrans" presStyleLbl="bgSibTrans2D1" presStyleIdx="0" presStyleCnt="4"/>
      <dgm:spPr/>
      <dgm:t>
        <a:bodyPr/>
        <a:lstStyle/>
        <a:p>
          <a:endParaRPr lang="en-US"/>
        </a:p>
      </dgm:t>
    </dgm:pt>
    <dgm:pt modelId="{DD4858F7-2D66-F74B-A793-DF68108E3850}" type="pres">
      <dgm:prSet presAssocID="{0085FB0F-E644-6744-A9FC-0EC37AA30235}" presName="compNode" presStyleCnt="0"/>
      <dgm:spPr/>
      <dgm:t>
        <a:bodyPr/>
        <a:lstStyle/>
        <a:p>
          <a:endParaRPr lang="en-US"/>
        </a:p>
      </dgm:t>
    </dgm:pt>
    <dgm:pt modelId="{A68265BB-CBAC-BD4E-AFC8-DDC64404D122}" type="pres">
      <dgm:prSet presAssocID="{0085FB0F-E644-6744-A9FC-0EC37AA30235}" presName="dummyConnPt" presStyleCnt="0"/>
      <dgm:spPr/>
      <dgm:t>
        <a:bodyPr/>
        <a:lstStyle/>
        <a:p>
          <a:endParaRPr lang="en-US"/>
        </a:p>
      </dgm:t>
    </dgm:pt>
    <dgm:pt modelId="{ECFA07E2-8B6B-CF49-BE0A-3D44A4B24E76}" type="pres">
      <dgm:prSet presAssocID="{0085FB0F-E644-6744-A9FC-0EC37AA30235}" presName="node" presStyleLbl="node1" presStyleIdx="1" presStyleCnt="5" custScaleX="145749">
        <dgm:presLayoutVars>
          <dgm:bulletEnabled val="1"/>
        </dgm:presLayoutVars>
      </dgm:prSet>
      <dgm:spPr/>
      <dgm:t>
        <a:bodyPr/>
        <a:lstStyle/>
        <a:p>
          <a:endParaRPr lang="en-US"/>
        </a:p>
      </dgm:t>
    </dgm:pt>
    <dgm:pt modelId="{A9755AFE-B157-7545-B9EA-5FF58A82B03D}" type="pres">
      <dgm:prSet presAssocID="{3AE79789-1E60-4D4E-814C-A3BE6C09E877}" presName="sibTrans" presStyleLbl="bgSibTrans2D1" presStyleIdx="1" presStyleCnt="4"/>
      <dgm:spPr/>
      <dgm:t>
        <a:bodyPr/>
        <a:lstStyle/>
        <a:p>
          <a:endParaRPr lang="en-US"/>
        </a:p>
      </dgm:t>
    </dgm:pt>
    <dgm:pt modelId="{EBC2EFD2-2190-6E40-9857-863F0DB172C0}" type="pres">
      <dgm:prSet presAssocID="{6999D847-F8DC-DD41-9366-195BB085CD11}" presName="compNode" presStyleCnt="0"/>
      <dgm:spPr/>
      <dgm:t>
        <a:bodyPr/>
        <a:lstStyle/>
        <a:p>
          <a:endParaRPr lang="en-US"/>
        </a:p>
      </dgm:t>
    </dgm:pt>
    <dgm:pt modelId="{385FD3DD-A715-E540-AD70-0AAAC2B65804}" type="pres">
      <dgm:prSet presAssocID="{6999D847-F8DC-DD41-9366-195BB085CD11}" presName="dummyConnPt" presStyleCnt="0"/>
      <dgm:spPr/>
      <dgm:t>
        <a:bodyPr/>
        <a:lstStyle/>
        <a:p>
          <a:endParaRPr lang="en-US"/>
        </a:p>
      </dgm:t>
    </dgm:pt>
    <dgm:pt modelId="{72DCC03E-7C0F-8140-8C02-93862FA7B85F}" type="pres">
      <dgm:prSet presAssocID="{6999D847-F8DC-DD41-9366-195BB085CD11}" presName="node" presStyleLbl="node1" presStyleIdx="2" presStyleCnt="5" custScaleX="132335">
        <dgm:presLayoutVars>
          <dgm:bulletEnabled val="1"/>
        </dgm:presLayoutVars>
      </dgm:prSet>
      <dgm:spPr/>
      <dgm:t>
        <a:bodyPr/>
        <a:lstStyle/>
        <a:p>
          <a:endParaRPr lang="en-US"/>
        </a:p>
      </dgm:t>
    </dgm:pt>
    <dgm:pt modelId="{69AE9777-51D5-8448-A130-4EE11DF584A6}" type="pres">
      <dgm:prSet presAssocID="{AA09D569-591F-9F40-9D27-7064401CEBFB}" presName="sibTrans" presStyleLbl="bgSibTrans2D1" presStyleIdx="2" presStyleCnt="4"/>
      <dgm:spPr/>
      <dgm:t>
        <a:bodyPr/>
        <a:lstStyle/>
        <a:p>
          <a:endParaRPr lang="en-US"/>
        </a:p>
      </dgm:t>
    </dgm:pt>
    <dgm:pt modelId="{DBCECC21-0CE0-C94F-9188-5796268EB3ED}" type="pres">
      <dgm:prSet presAssocID="{FD49AD91-C411-DF41-9647-3B27B2DFF093}" presName="compNode" presStyleCnt="0"/>
      <dgm:spPr/>
      <dgm:t>
        <a:bodyPr/>
        <a:lstStyle/>
        <a:p>
          <a:endParaRPr lang="en-US"/>
        </a:p>
      </dgm:t>
    </dgm:pt>
    <dgm:pt modelId="{A71FF643-A659-9F45-8695-10F3DAE297EE}" type="pres">
      <dgm:prSet presAssocID="{FD49AD91-C411-DF41-9647-3B27B2DFF093}" presName="dummyConnPt" presStyleCnt="0"/>
      <dgm:spPr/>
      <dgm:t>
        <a:bodyPr/>
        <a:lstStyle/>
        <a:p>
          <a:endParaRPr lang="en-US"/>
        </a:p>
      </dgm:t>
    </dgm:pt>
    <dgm:pt modelId="{6632F21F-7259-A541-AE0A-2CA6ED53CBD5}" type="pres">
      <dgm:prSet presAssocID="{FD49AD91-C411-DF41-9647-3B27B2DFF093}" presName="node" presStyleLbl="node1" presStyleIdx="3" presStyleCnt="5">
        <dgm:presLayoutVars>
          <dgm:bulletEnabled val="1"/>
        </dgm:presLayoutVars>
      </dgm:prSet>
      <dgm:spPr/>
      <dgm:t>
        <a:bodyPr/>
        <a:lstStyle/>
        <a:p>
          <a:endParaRPr lang="en-US"/>
        </a:p>
      </dgm:t>
    </dgm:pt>
    <dgm:pt modelId="{EE110798-5C23-B943-BAC5-EAC2DD9A80B2}" type="pres">
      <dgm:prSet presAssocID="{6ACBD690-BE8B-AD46-A6B1-C04584F1BD29}" presName="sibTrans" presStyleLbl="bgSibTrans2D1" presStyleIdx="3" presStyleCnt="4"/>
      <dgm:spPr/>
      <dgm:t>
        <a:bodyPr/>
        <a:lstStyle/>
        <a:p>
          <a:endParaRPr lang="en-US"/>
        </a:p>
      </dgm:t>
    </dgm:pt>
    <dgm:pt modelId="{78F01C15-ED1C-CE4C-87BF-22AEC14AC306}" type="pres">
      <dgm:prSet presAssocID="{2EED14C3-1E34-7941-ACB8-F743546BA98B}" presName="compNode" presStyleCnt="0"/>
      <dgm:spPr/>
      <dgm:t>
        <a:bodyPr/>
        <a:lstStyle/>
        <a:p>
          <a:endParaRPr lang="en-US"/>
        </a:p>
      </dgm:t>
    </dgm:pt>
    <dgm:pt modelId="{761AFAB5-A629-6147-AF07-A1D1C7F12474}" type="pres">
      <dgm:prSet presAssocID="{2EED14C3-1E34-7941-ACB8-F743546BA98B}" presName="dummyConnPt" presStyleCnt="0"/>
      <dgm:spPr/>
      <dgm:t>
        <a:bodyPr/>
        <a:lstStyle/>
        <a:p>
          <a:endParaRPr lang="en-US"/>
        </a:p>
      </dgm:t>
    </dgm:pt>
    <dgm:pt modelId="{742FAB36-7D4B-194F-9026-D60D2D053063}" type="pres">
      <dgm:prSet presAssocID="{2EED14C3-1E34-7941-ACB8-F743546BA98B}" presName="node" presStyleLbl="node1" presStyleIdx="4" presStyleCnt="5" custScaleX="118666">
        <dgm:presLayoutVars>
          <dgm:bulletEnabled val="1"/>
        </dgm:presLayoutVars>
      </dgm:prSet>
      <dgm:spPr/>
      <dgm:t>
        <a:bodyPr/>
        <a:lstStyle/>
        <a:p>
          <a:endParaRPr lang="en-US"/>
        </a:p>
      </dgm:t>
    </dgm:pt>
  </dgm:ptLst>
  <dgm:cxnLst>
    <dgm:cxn modelId="{A3A14E43-BE21-2B47-A297-1A98654F8D8B}" type="presOf" srcId="{FD49AD91-C411-DF41-9647-3B27B2DFF093}" destId="{6632F21F-7259-A541-AE0A-2CA6ED53CBD5}" srcOrd="0" destOrd="0" presId="urn:microsoft.com/office/officeart/2005/8/layout/bProcess4"/>
    <dgm:cxn modelId="{90079088-7D66-8A42-BBCB-0C447F814077}" type="presOf" srcId="{AA09D569-591F-9F40-9D27-7064401CEBFB}" destId="{69AE9777-51D5-8448-A130-4EE11DF584A6}" srcOrd="0" destOrd="0" presId="urn:microsoft.com/office/officeart/2005/8/layout/bProcess4"/>
    <dgm:cxn modelId="{8FD01C35-862F-6448-8775-B7AB4135E257}" type="presOf" srcId="{6999D847-F8DC-DD41-9366-195BB085CD11}" destId="{72DCC03E-7C0F-8140-8C02-93862FA7B85F}" srcOrd="0" destOrd="0" presId="urn:microsoft.com/office/officeart/2005/8/layout/bProcess4"/>
    <dgm:cxn modelId="{CB6790BA-5653-9A46-BB47-01B51C6551F7}" type="presOf" srcId="{9F97E7EE-600C-3C45-9A14-D2EF747877D1}" destId="{05C875E0-F2AA-E44E-8288-239635C6A1F7}" srcOrd="0" destOrd="0" presId="urn:microsoft.com/office/officeart/2005/8/layout/bProcess4"/>
    <dgm:cxn modelId="{190307FC-957F-454E-8E16-06D460459278}" srcId="{06EF5C21-DD7B-5849-9A86-5BB607522AE2}" destId="{6747C23B-A542-FC4F-AE1A-1C27C6083B6C}" srcOrd="0" destOrd="0" parTransId="{22790EC3-0D2F-1D4A-821C-E3F16B886191}" sibTransId="{9F97E7EE-600C-3C45-9A14-D2EF747877D1}"/>
    <dgm:cxn modelId="{017B9441-330B-E540-B002-1718BD804DA8}" type="presOf" srcId="{6ACBD690-BE8B-AD46-A6B1-C04584F1BD29}" destId="{EE110798-5C23-B943-BAC5-EAC2DD9A80B2}" srcOrd="0" destOrd="0" presId="urn:microsoft.com/office/officeart/2005/8/layout/bProcess4"/>
    <dgm:cxn modelId="{A28B9E02-7A5E-2D4F-9763-488EAB63407B}" type="presOf" srcId="{6747C23B-A542-FC4F-AE1A-1C27C6083B6C}" destId="{A3E2A8F7-3E28-CE45-9619-D1ED6C400AED}" srcOrd="0" destOrd="0" presId="urn:microsoft.com/office/officeart/2005/8/layout/bProcess4"/>
    <dgm:cxn modelId="{413D8FCC-18C5-0E41-9AA3-8EA55FD57807}" srcId="{06EF5C21-DD7B-5849-9A86-5BB607522AE2}" destId="{2EED14C3-1E34-7941-ACB8-F743546BA98B}" srcOrd="4" destOrd="0" parTransId="{CCC620B4-F23A-054D-AB83-E1D500C9467F}" sibTransId="{06F1843B-79E6-3A44-A191-B827933B30D3}"/>
    <dgm:cxn modelId="{C30A3B57-D796-AE4C-A833-EE3725FED7CC}" type="presOf" srcId="{2EED14C3-1E34-7941-ACB8-F743546BA98B}" destId="{742FAB36-7D4B-194F-9026-D60D2D053063}" srcOrd="0" destOrd="0" presId="urn:microsoft.com/office/officeart/2005/8/layout/bProcess4"/>
    <dgm:cxn modelId="{B7E1713F-A2BA-2A43-A7C2-DFFA192CCBA4}" type="presOf" srcId="{3AE79789-1E60-4D4E-814C-A3BE6C09E877}" destId="{A9755AFE-B157-7545-B9EA-5FF58A82B03D}" srcOrd="0" destOrd="0" presId="urn:microsoft.com/office/officeart/2005/8/layout/bProcess4"/>
    <dgm:cxn modelId="{90A9C1D3-96C4-7744-89C0-A62970F384B9}" srcId="{06EF5C21-DD7B-5849-9A86-5BB607522AE2}" destId="{0085FB0F-E644-6744-A9FC-0EC37AA30235}" srcOrd="1" destOrd="0" parTransId="{A536B0C4-83ED-C842-B438-056BCC13F578}" sibTransId="{3AE79789-1E60-4D4E-814C-A3BE6C09E877}"/>
    <dgm:cxn modelId="{BA6EE672-2CE5-CD4D-891D-42C37F848512}" type="presOf" srcId="{0085FB0F-E644-6744-A9FC-0EC37AA30235}" destId="{ECFA07E2-8B6B-CF49-BE0A-3D44A4B24E76}" srcOrd="0" destOrd="0" presId="urn:microsoft.com/office/officeart/2005/8/layout/bProcess4"/>
    <dgm:cxn modelId="{1FC828E7-F5A3-804E-B9B7-9459E8844DD2}" srcId="{06EF5C21-DD7B-5849-9A86-5BB607522AE2}" destId="{6999D847-F8DC-DD41-9366-195BB085CD11}" srcOrd="2" destOrd="0" parTransId="{BFEACB9A-B167-A347-9265-5FEBA6333F7B}" sibTransId="{AA09D569-591F-9F40-9D27-7064401CEBFB}"/>
    <dgm:cxn modelId="{5256C0CF-91EE-6445-B016-CE3E238C5925}" type="presOf" srcId="{06EF5C21-DD7B-5849-9A86-5BB607522AE2}" destId="{65D84C18-ACD7-8C46-8637-720BDCB53E74}" srcOrd="0" destOrd="0" presId="urn:microsoft.com/office/officeart/2005/8/layout/bProcess4"/>
    <dgm:cxn modelId="{32816DD8-BEA3-AA40-BFDB-A62060F6277F}" srcId="{06EF5C21-DD7B-5849-9A86-5BB607522AE2}" destId="{FD49AD91-C411-DF41-9647-3B27B2DFF093}" srcOrd="3" destOrd="0" parTransId="{71D0E381-3290-6F4E-BB67-0A9E761686F3}" sibTransId="{6ACBD690-BE8B-AD46-A6B1-C04584F1BD29}"/>
    <dgm:cxn modelId="{B1A5E1CD-4A49-8748-A084-94E712E05189}" type="presParOf" srcId="{65D84C18-ACD7-8C46-8637-720BDCB53E74}" destId="{7507B84E-B640-F148-8AFF-E4351F6B3FCA}" srcOrd="0" destOrd="0" presId="urn:microsoft.com/office/officeart/2005/8/layout/bProcess4"/>
    <dgm:cxn modelId="{382C019C-8D4B-0D4D-93C8-58253EDBE199}" type="presParOf" srcId="{7507B84E-B640-F148-8AFF-E4351F6B3FCA}" destId="{CDFFF359-4062-E04F-A197-C1A69C3F0D2E}" srcOrd="0" destOrd="0" presId="urn:microsoft.com/office/officeart/2005/8/layout/bProcess4"/>
    <dgm:cxn modelId="{3EC9A2EF-853C-7C48-B2E4-BCE26DDCD412}" type="presParOf" srcId="{7507B84E-B640-F148-8AFF-E4351F6B3FCA}" destId="{A3E2A8F7-3E28-CE45-9619-D1ED6C400AED}" srcOrd="1" destOrd="0" presId="urn:microsoft.com/office/officeart/2005/8/layout/bProcess4"/>
    <dgm:cxn modelId="{32B6ED71-09A1-6148-8254-E183EEC26542}" type="presParOf" srcId="{65D84C18-ACD7-8C46-8637-720BDCB53E74}" destId="{05C875E0-F2AA-E44E-8288-239635C6A1F7}" srcOrd="1" destOrd="0" presId="urn:microsoft.com/office/officeart/2005/8/layout/bProcess4"/>
    <dgm:cxn modelId="{651F6B3E-A0EC-3343-B406-87C9162EDF01}" type="presParOf" srcId="{65D84C18-ACD7-8C46-8637-720BDCB53E74}" destId="{DD4858F7-2D66-F74B-A793-DF68108E3850}" srcOrd="2" destOrd="0" presId="urn:microsoft.com/office/officeart/2005/8/layout/bProcess4"/>
    <dgm:cxn modelId="{58924401-6A2E-A144-8544-55D0D1C3791C}" type="presParOf" srcId="{DD4858F7-2D66-F74B-A793-DF68108E3850}" destId="{A68265BB-CBAC-BD4E-AFC8-DDC64404D122}" srcOrd="0" destOrd="0" presId="urn:microsoft.com/office/officeart/2005/8/layout/bProcess4"/>
    <dgm:cxn modelId="{BFC16B8B-C3FB-8C44-9C12-CF3DB3F98204}" type="presParOf" srcId="{DD4858F7-2D66-F74B-A793-DF68108E3850}" destId="{ECFA07E2-8B6B-CF49-BE0A-3D44A4B24E76}" srcOrd="1" destOrd="0" presId="urn:microsoft.com/office/officeart/2005/8/layout/bProcess4"/>
    <dgm:cxn modelId="{27FD5EFA-6F6C-8742-A622-968166BD35F5}" type="presParOf" srcId="{65D84C18-ACD7-8C46-8637-720BDCB53E74}" destId="{A9755AFE-B157-7545-B9EA-5FF58A82B03D}" srcOrd="3" destOrd="0" presId="urn:microsoft.com/office/officeart/2005/8/layout/bProcess4"/>
    <dgm:cxn modelId="{9EFCABD0-36BD-1749-8E4C-B09778C3C26C}" type="presParOf" srcId="{65D84C18-ACD7-8C46-8637-720BDCB53E74}" destId="{EBC2EFD2-2190-6E40-9857-863F0DB172C0}" srcOrd="4" destOrd="0" presId="urn:microsoft.com/office/officeart/2005/8/layout/bProcess4"/>
    <dgm:cxn modelId="{9BB0E68C-8661-1048-ADDF-B0192C23A8AE}" type="presParOf" srcId="{EBC2EFD2-2190-6E40-9857-863F0DB172C0}" destId="{385FD3DD-A715-E540-AD70-0AAAC2B65804}" srcOrd="0" destOrd="0" presId="urn:microsoft.com/office/officeart/2005/8/layout/bProcess4"/>
    <dgm:cxn modelId="{4047AC01-62E7-BD49-80A9-303FD290937F}" type="presParOf" srcId="{EBC2EFD2-2190-6E40-9857-863F0DB172C0}" destId="{72DCC03E-7C0F-8140-8C02-93862FA7B85F}" srcOrd="1" destOrd="0" presId="urn:microsoft.com/office/officeart/2005/8/layout/bProcess4"/>
    <dgm:cxn modelId="{7982E555-D877-AE47-A946-2C34F31FBD10}" type="presParOf" srcId="{65D84C18-ACD7-8C46-8637-720BDCB53E74}" destId="{69AE9777-51D5-8448-A130-4EE11DF584A6}" srcOrd="5" destOrd="0" presId="urn:microsoft.com/office/officeart/2005/8/layout/bProcess4"/>
    <dgm:cxn modelId="{053C8EF2-506C-9142-B759-B58BE8C80ABD}" type="presParOf" srcId="{65D84C18-ACD7-8C46-8637-720BDCB53E74}" destId="{DBCECC21-0CE0-C94F-9188-5796268EB3ED}" srcOrd="6" destOrd="0" presId="urn:microsoft.com/office/officeart/2005/8/layout/bProcess4"/>
    <dgm:cxn modelId="{F4F07453-E8C2-E246-A76B-BCDF6108732B}" type="presParOf" srcId="{DBCECC21-0CE0-C94F-9188-5796268EB3ED}" destId="{A71FF643-A659-9F45-8695-10F3DAE297EE}" srcOrd="0" destOrd="0" presId="urn:microsoft.com/office/officeart/2005/8/layout/bProcess4"/>
    <dgm:cxn modelId="{A30FC672-7A8C-5942-ADD3-2DFF52A269CC}" type="presParOf" srcId="{DBCECC21-0CE0-C94F-9188-5796268EB3ED}" destId="{6632F21F-7259-A541-AE0A-2CA6ED53CBD5}" srcOrd="1" destOrd="0" presId="urn:microsoft.com/office/officeart/2005/8/layout/bProcess4"/>
    <dgm:cxn modelId="{DCBBFC4B-CDAD-6944-BB47-FFCA65A6A4ED}" type="presParOf" srcId="{65D84C18-ACD7-8C46-8637-720BDCB53E74}" destId="{EE110798-5C23-B943-BAC5-EAC2DD9A80B2}" srcOrd="7" destOrd="0" presId="urn:microsoft.com/office/officeart/2005/8/layout/bProcess4"/>
    <dgm:cxn modelId="{DBA53946-0470-3E48-9F1C-10A306BDECEE}" type="presParOf" srcId="{65D84C18-ACD7-8C46-8637-720BDCB53E74}" destId="{78F01C15-ED1C-CE4C-87BF-22AEC14AC306}" srcOrd="8" destOrd="0" presId="urn:microsoft.com/office/officeart/2005/8/layout/bProcess4"/>
    <dgm:cxn modelId="{073B46E4-ACA2-7240-9277-8848192E71A3}" type="presParOf" srcId="{78F01C15-ED1C-CE4C-87BF-22AEC14AC306}" destId="{761AFAB5-A629-6147-AF07-A1D1C7F12474}" srcOrd="0" destOrd="0" presId="urn:microsoft.com/office/officeart/2005/8/layout/bProcess4"/>
    <dgm:cxn modelId="{67375369-E200-694B-AED7-FF865551FE3C}" type="presParOf" srcId="{78F01C15-ED1C-CE4C-87BF-22AEC14AC306}" destId="{742FAB36-7D4B-194F-9026-D60D2D053063}" srcOrd="1" destOrd="0" presId="urn:microsoft.com/office/officeart/2005/8/layout/b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026752-000F-4481-95A9-CA54C7A11E19}" type="doc">
      <dgm:prSet loTypeId="urn:microsoft.com/office/officeart/2005/8/layout/vList2" loCatId="list" qsTypeId="urn:microsoft.com/office/officeart/2005/8/quickstyle/3d6" qsCatId="3D" csTypeId="urn:microsoft.com/office/officeart/2005/8/colors/accent1_1" csCatId="accent1" phldr="1"/>
      <dgm:spPr/>
      <dgm:t>
        <a:bodyPr/>
        <a:lstStyle/>
        <a:p>
          <a:endParaRPr lang="en-US"/>
        </a:p>
      </dgm:t>
    </dgm:pt>
    <dgm:pt modelId="{828D3FA2-FD4B-46BC-BC1E-F757D6C87869}">
      <dgm:prSet phldrT="[Text]"/>
      <dgm:spPr/>
      <dgm:t>
        <a:bodyPr/>
        <a:lstStyle/>
        <a:p>
          <a:r>
            <a:rPr kumimoji="1" lang="en-US" b="1" dirty="0" smtClean="0"/>
            <a:t>Spectrum</a:t>
          </a:r>
          <a:endParaRPr lang="en-US" dirty="0"/>
        </a:p>
      </dgm:t>
    </dgm:pt>
    <dgm:pt modelId="{4A8C3566-09EC-4AB3-8413-53986DEC453B}" type="parTrans" cxnId="{B2B305D1-D635-4A4E-BB6E-E32F3034291B}">
      <dgm:prSet/>
      <dgm:spPr/>
      <dgm:t>
        <a:bodyPr/>
        <a:lstStyle/>
        <a:p>
          <a:endParaRPr lang="en-US"/>
        </a:p>
      </dgm:t>
    </dgm:pt>
    <dgm:pt modelId="{A5F1638E-5A70-428D-B655-745EA23BC21C}" type="sibTrans" cxnId="{B2B305D1-D635-4A4E-BB6E-E32F3034291B}">
      <dgm:prSet/>
      <dgm:spPr/>
      <dgm:t>
        <a:bodyPr/>
        <a:lstStyle/>
        <a:p>
          <a:endParaRPr lang="en-US"/>
        </a:p>
      </dgm:t>
    </dgm:pt>
    <dgm:pt modelId="{588E46AF-AAB7-41F4-A821-7DAD7D6AAC57}">
      <dgm:prSet phldrT="[Text]"/>
      <dgm:spPr/>
      <dgm:t>
        <a:bodyPr/>
        <a:lstStyle/>
        <a:p>
          <a:r>
            <a:rPr kumimoji="1" lang="en-US" dirty="0" smtClean="0"/>
            <a:t>Range of frequencies contained in signal</a:t>
          </a:r>
          <a:endParaRPr lang="en-US" dirty="0"/>
        </a:p>
      </dgm:t>
    </dgm:pt>
    <dgm:pt modelId="{9E063E4E-D1EE-48D5-90BB-0E415F8F7E69}" type="parTrans" cxnId="{A5131C45-3095-4A09-BE72-6582780D3EB1}">
      <dgm:prSet/>
      <dgm:spPr/>
      <dgm:t>
        <a:bodyPr/>
        <a:lstStyle/>
        <a:p>
          <a:endParaRPr lang="en-US"/>
        </a:p>
      </dgm:t>
    </dgm:pt>
    <dgm:pt modelId="{77BAECF0-79BA-46BD-9DD0-2D268C32AACE}" type="sibTrans" cxnId="{A5131C45-3095-4A09-BE72-6582780D3EB1}">
      <dgm:prSet/>
      <dgm:spPr/>
      <dgm:t>
        <a:bodyPr/>
        <a:lstStyle/>
        <a:p>
          <a:endParaRPr lang="en-US"/>
        </a:p>
      </dgm:t>
    </dgm:pt>
    <dgm:pt modelId="{CCBC0858-D7F9-4C24-8599-5520B8B1C4C9}">
      <dgm:prSet phldrT="[Text]"/>
      <dgm:spPr/>
      <dgm:t>
        <a:bodyPr/>
        <a:lstStyle/>
        <a:p>
          <a:r>
            <a:rPr kumimoji="1" lang="en-US" b="1" dirty="0" smtClean="0"/>
            <a:t>Absolute bandwidth</a:t>
          </a:r>
          <a:endParaRPr lang="en-US" dirty="0"/>
        </a:p>
      </dgm:t>
    </dgm:pt>
    <dgm:pt modelId="{119112ED-FE1E-4A5B-AFE0-854B8A015242}" type="parTrans" cxnId="{D5F206D7-F8FB-49B2-8B36-A2A2D5725D0A}">
      <dgm:prSet/>
      <dgm:spPr/>
      <dgm:t>
        <a:bodyPr/>
        <a:lstStyle/>
        <a:p>
          <a:endParaRPr lang="en-US"/>
        </a:p>
      </dgm:t>
    </dgm:pt>
    <dgm:pt modelId="{6A59FD77-9446-4F31-A803-DBBDC58709F6}" type="sibTrans" cxnId="{D5F206D7-F8FB-49B2-8B36-A2A2D5725D0A}">
      <dgm:prSet/>
      <dgm:spPr/>
      <dgm:t>
        <a:bodyPr/>
        <a:lstStyle/>
        <a:p>
          <a:endParaRPr lang="en-US"/>
        </a:p>
      </dgm:t>
    </dgm:pt>
    <dgm:pt modelId="{37083F33-DB76-422A-AE35-8FBB453D9EAF}">
      <dgm:prSet phldrT="[Text]"/>
      <dgm:spPr/>
      <dgm:t>
        <a:bodyPr/>
        <a:lstStyle/>
        <a:p>
          <a:r>
            <a:rPr kumimoji="1" lang="en-US" dirty="0" smtClean="0"/>
            <a:t>Width of spectrum</a:t>
          </a:r>
          <a:endParaRPr lang="en-US" dirty="0"/>
        </a:p>
      </dgm:t>
    </dgm:pt>
    <dgm:pt modelId="{79B05C41-5F92-44BA-9419-94639CA1DBA5}" type="parTrans" cxnId="{4A37DB31-2023-4B45-BBC2-6BD6FDFD3F28}">
      <dgm:prSet/>
      <dgm:spPr/>
      <dgm:t>
        <a:bodyPr/>
        <a:lstStyle/>
        <a:p>
          <a:endParaRPr lang="en-US"/>
        </a:p>
      </dgm:t>
    </dgm:pt>
    <dgm:pt modelId="{07521E85-3C1D-4FE2-B6AD-8E36AF45D1F8}" type="sibTrans" cxnId="{4A37DB31-2023-4B45-BBC2-6BD6FDFD3F28}">
      <dgm:prSet/>
      <dgm:spPr/>
      <dgm:t>
        <a:bodyPr/>
        <a:lstStyle/>
        <a:p>
          <a:endParaRPr lang="en-US"/>
        </a:p>
      </dgm:t>
    </dgm:pt>
    <dgm:pt modelId="{59AEF6EA-B4AD-448D-AFAC-A76841BB29EE}">
      <dgm:prSet/>
      <dgm:spPr/>
      <dgm:t>
        <a:bodyPr/>
        <a:lstStyle/>
        <a:p>
          <a:r>
            <a:rPr kumimoji="1" lang="en-US" b="1" dirty="0" smtClean="0"/>
            <a:t>Effective bandwidth (or just </a:t>
          </a:r>
          <a:r>
            <a:rPr kumimoji="1" lang="en-US" b="1" i="1" dirty="0" smtClean="0"/>
            <a:t>bandwidth)</a:t>
          </a:r>
          <a:endParaRPr kumimoji="1" lang="en-US" b="1" dirty="0" smtClean="0"/>
        </a:p>
      </dgm:t>
    </dgm:pt>
    <dgm:pt modelId="{ECDF41E9-69E4-4549-92B5-022B0A5A5E76}" type="parTrans" cxnId="{9F6887E9-B0BC-48D2-B353-6C54954BD676}">
      <dgm:prSet/>
      <dgm:spPr/>
      <dgm:t>
        <a:bodyPr/>
        <a:lstStyle/>
        <a:p>
          <a:endParaRPr lang="en-US"/>
        </a:p>
      </dgm:t>
    </dgm:pt>
    <dgm:pt modelId="{01E2382B-7C14-4AF9-BF7D-FF3BC00BBEC2}" type="sibTrans" cxnId="{9F6887E9-B0BC-48D2-B353-6C54954BD676}">
      <dgm:prSet/>
      <dgm:spPr/>
      <dgm:t>
        <a:bodyPr/>
        <a:lstStyle/>
        <a:p>
          <a:endParaRPr lang="en-US"/>
        </a:p>
      </dgm:t>
    </dgm:pt>
    <dgm:pt modelId="{4A0ADF0C-8587-4DBF-957B-B85ED2604D5B}">
      <dgm:prSet/>
      <dgm:spPr/>
      <dgm:t>
        <a:bodyPr/>
        <a:lstStyle/>
        <a:p>
          <a:r>
            <a:rPr kumimoji="1" lang="en-US" dirty="0" smtClean="0"/>
            <a:t>Narrow band of frequencies containing most energy</a:t>
          </a:r>
        </a:p>
      </dgm:t>
    </dgm:pt>
    <dgm:pt modelId="{E1056FE1-9F74-40A6-B42C-FF6C89A19AAE}" type="parTrans" cxnId="{EE007D47-E9E0-4B59-A2FA-B5F4935752FF}">
      <dgm:prSet/>
      <dgm:spPr/>
      <dgm:t>
        <a:bodyPr/>
        <a:lstStyle/>
        <a:p>
          <a:endParaRPr lang="en-US"/>
        </a:p>
      </dgm:t>
    </dgm:pt>
    <dgm:pt modelId="{E71513CA-5F4A-4F67-90FC-4C0C238DFB0A}" type="sibTrans" cxnId="{EE007D47-E9E0-4B59-A2FA-B5F4935752FF}">
      <dgm:prSet/>
      <dgm:spPr/>
      <dgm:t>
        <a:bodyPr/>
        <a:lstStyle/>
        <a:p>
          <a:endParaRPr lang="en-US"/>
        </a:p>
      </dgm:t>
    </dgm:pt>
    <dgm:pt modelId="{2600AB43-C663-42EF-AE7A-7FE5DE3B8848}">
      <dgm:prSet/>
      <dgm:spPr/>
      <dgm:t>
        <a:bodyPr/>
        <a:lstStyle/>
        <a:p>
          <a:r>
            <a:rPr kumimoji="1" lang="en-US" b="1" dirty="0" smtClean="0"/>
            <a:t>Dc component</a:t>
          </a:r>
        </a:p>
      </dgm:t>
    </dgm:pt>
    <dgm:pt modelId="{CB6D9E01-977B-41CC-85C5-2C5734D101BA}" type="parTrans" cxnId="{6DF0D767-B95D-477D-A2E9-997605EAD34F}">
      <dgm:prSet/>
      <dgm:spPr/>
      <dgm:t>
        <a:bodyPr/>
        <a:lstStyle/>
        <a:p>
          <a:endParaRPr lang="en-US"/>
        </a:p>
      </dgm:t>
    </dgm:pt>
    <dgm:pt modelId="{A1CE50F1-BFD3-401E-90AF-241B6BCC52C4}" type="sibTrans" cxnId="{6DF0D767-B95D-477D-A2E9-997605EAD34F}">
      <dgm:prSet/>
      <dgm:spPr/>
      <dgm:t>
        <a:bodyPr/>
        <a:lstStyle/>
        <a:p>
          <a:endParaRPr lang="en-US"/>
        </a:p>
      </dgm:t>
    </dgm:pt>
    <dgm:pt modelId="{0BDE23DE-2960-4BA9-AFA4-AE2103251057}">
      <dgm:prSet/>
      <dgm:spPr/>
      <dgm:t>
        <a:bodyPr/>
        <a:lstStyle/>
        <a:p>
          <a:r>
            <a:rPr kumimoji="1" lang="en-US" dirty="0" smtClean="0"/>
            <a:t>Component of zero frequency</a:t>
          </a:r>
          <a:endParaRPr kumimoji="1" lang="en-US" b="1" dirty="0" smtClean="0"/>
        </a:p>
      </dgm:t>
    </dgm:pt>
    <dgm:pt modelId="{FBFEA57A-A488-4EA5-8039-4C48A49DFBDC}" type="parTrans" cxnId="{8294BB39-E9B9-4683-9FBC-6763BD5BD406}">
      <dgm:prSet/>
      <dgm:spPr/>
      <dgm:t>
        <a:bodyPr/>
        <a:lstStyle/>
        <a:p>
          <a:endParaRPr lang="en-US"/>
        </a:p>
      </dgm:t>
    </dgm:pt>
    <dgm:pt modelId="{9273484E-5186-48B7-8937-8FBE742F9019}" type="sibTrans" cxnId="{8294BB39-E9B9-4683-9FBC-6763BD5BD406}">
      <dgm:prSet/>
      <dgm:spPr/>
      <dgm:t>
        <a:bodyPr/>
        <a:lstStyle/>
        <a:p>
          <a:endParaRPr lang="en-US"/>
        </a:p>
      </dgm:t>
    </dgm:pt>
    <dgm:pt modelId="{76E90195-0F54-4068-B9D1-1EBF6ABEEF13}" type="pres">
      <dgm:prSet presAssocID="{F6026752-000F-4481-95A9-CA54C7A11E19}" presName="linear" presStyleCnt="0">
        <dgm:presLayoutVars>
          <dgm:animLvl val="lvl"/>
          <dgm:resizeHandles val="exact"/>
        </dgm:presLayoutVars>
      </dgm:prSet>
      <dgm:spPr/>
      <dgm:t>
        <a:bodyPr/>
        <a:lstStyle/>
        <a:p>
          <a:endParaRPr lang="en-US"/>
        </a:p>
      </dgm:t>
    </dgm:pt>
    <dgm:pt modelId="{C23FB97D-6FF7-4E51-B02C-D5F69B1990E8}" type="pres">
      <dgm:prSet presAssocID="{828D3FA2-FD4B-46BC-BC1E-F757D6C87869}" presName="parentText" presStyleLbl="node1" presStyleIdx="0" presStyleCnt="4">
        <dgm:presLayoutVars>
          <dgm:chMax val="0"/>
          <dgm:bulletEnabled val="1"/>
        </dgm:presLayoutVars>
      </dgm:prSet>
      <dgm:spPr/>
      <dgm:t>
        <a:bodyPr/>
        <a:lstStyle/>
        <a:p>
          <a:endParaRPr lang="en-US"/>
        </a:p>
      </dgm:t>
    </dgm:pt>
    <dgm:pt modelId="{9B4B903F-0DD1-42AF-85EF-D3582B5EB57A}" type="pres">
      <dgm:prSet presAssocID="{828D3FA2-FD4B-46BC-BC1E-F757D6C87869}" presName="childText" presStyleLbl="revTx" presStyleIdx="0" presStyleCnt="4">
        <dgm:presLayoutVars>
          <dgm:bulletEnabled val="1"/>
        </dgm:presLayoutVars>
      </dgm:prSet>
      <dgm:spPr/>
      <dgm:t>
        <a:bodyPr/>
        <a:lstStyle/>
        <a:p>
          <a:endParaRPr lang="en-US"/>
        </a:p>
      </dgm:t>
    </dgm:pt>
    <dgm:pt modelId="{E4AE79B4-A715-41D6-82D7-D97697AAA969}" type="pres">
      <dgm:prSet presAssocID="{CCBC0858-D7F9-4C24-8599-5520B8B1C4C9}" presName="parentText" presStyleLbl="node1" presStyleIdx="1" presStyleCnt="4">
        <dgm:presLayoutVars>
          <dgm:chMax val="0"/>
          <dgm:bulletEnabled val="1"/>
        </dgm:presLayoutVars>
      </dgm:prSet>
      <dgm:spPr/>
      <dgm:t>
        <a:bodyPr/>
        <a:lstStyle/>
        <a:p>
          <a:endParaRPr lang="en-US"/>
        </a:p>
      </dgm:t>
    </dgm:pt>
    <dgm:pt modelId="{5B42B68E-B3D4-41E1-9305-2D9599703EE1}" type="pres">
      <dgm:prSet presAssocID="{CCBC0858-D7F9-4C24-8599-5520B8B1C4C9}" presName="childText" presStyleLbl="revTx" presStyleIdx="1" presStyleCnt="4">
        <dgm:presLayoutVars>
          <dgm:bulletEnabled val="1"/>
        </dgm:presLayoutVars>
      </dgm:prSet>
      <dgm:spPr/>
      <dgm:t>
        <a:bodyPr/>
        <a:lstStyle/>
        <a:p>
          <a:endParaRPr lang="en-US"/>
        </a:p>
      </dgm:t>
    </dgm:pt>
    <dgm:pt modelId="{BDE3E5B0-6B65-4F1D-94C5-C4A7764365F7}" type="pres">
      <dgm:prSet presAssocID="{59AEF6EA-B4AD-448D-AFAC-A76841BB29EE}" presName="parentText" presStyleLbl="node1" presStyleIdx="2" presStyleCnt="4">
        <dgm:presLayoutVars>
          <dgm:chMax val="0"/>
          <dgm:bulletEnabled val="1"/>
        </dgm:presLayoutVars>
      </dgm:prSet>
      <dgm:spPr/>
      <dgm:t>
        <a:bodyPr/>
        <a:lstStyle/>
        <a:p>
          <a:endParaRPr lang="en-US"/>
        </a:p>
      </dgm:t>
    </dgm:pt>
    <dgm:pt modelId="{B0D64F1A-1D6C-4C72-B092-62CA4389BF2F}" type="pres">
      <dgm:prSet presAssocID="{59AEF6EA-B4AD-448D-AFAC-A76841BB29EE}" presName="childText" presStyleLbl="revTx" presStyleIdx="2" presStyleCnt="4">
        <dgm:presLayoutVars>
          <dgm:bulletEnabled val="1"/>
        </dgm:presLayoutVars>
      </dgm:prSet>
      <dgm:spPr/>
      <dgm:t>
        <a:bodyPr/>
        <a:lstStyle/>
        <a:p>
          <a:endParaRPr lang="en-US"/>
        </a:p>
      </dgm:t>
    </dgm:pt>
    <dgm:pt modelId="{F5E101F1-AE6C-4924-9582-E14EA198AF2B}" type="pres">
      <dgm:prSet presAssocID="{2600AB43-C663-42EF-AE7A-7FE5DE3B8848}" presName="parentText" presStyleLbl="node1" presStyleIdx="3" presStyleCnt="4">
        <dgm:presLayoutVars>
          <dgm:chMax val="0"/>
          <dgm:bulletEnabled val="1"/>
        </dgm:presLayoutVars>
      </dgm:prSet>
      <dgm:spPr/>
      <dgm:t>
        <a:bodyPr/>
        <a:lstStyle/>
        <a:p>
          <a:endParaRPr lang="en-US"/>
        </a:p>
      </dgm:t>
    </dgm:pt>
    <dgm:pt modelId="{8989264E-4C23-4B7C-9554-084FE061CF28}" type="pres">
      <dgm:prSet presAssocID="{2600AB43-C663-42EF-AE7A-7FE5DE3B8848}" presName="childText" presStyleLbl="revTx" presStyleIdx="3" presStyleCnt="4">
        <dgm:presLayoutVars>
          <dgm:bulletEnabled val="1"/>
        </dgm:presLayoutVars>
      </dgm:prSet>
      <dgm:spPr/>
      <dgm:t>
        <a:bodyPr/>
        <a:lstStyle/>
        <a:p>
          <a:endParaRPr lang="en-US"/>
        </a:p>
      </dgm:t>
    </dgm:pt>
  </dgm:ptLst>
  <dgm:cxnLst>
    <dgm:cxn modelId="{BC9D45CC-2C91-464C-9729-B5551F9160FD}" type="presOf" srcId="{59AEF6EA-B4AD-448D-AFAC-A76841BB29EE}" destId="{BDE3E5B0-6B65-4F1D-94C5-C4A7764365F7}" srcOrd="0" destOrd="0" presId="urn:microsoft.com/office/officeart/2005/8/layout/vList2"/>
    <dgm:cxn modelId="{B2B305D1-D635-4A4E-BB6E-E32F3034291B}" srcId="{F6026752-000F-4481-95A9-CA54C7A11E19}" destId="{828D3FA2-FD4B-46BC-BC1E-F757D6C87869}" srcOrd="0" destOrd="0" parTransId="{4A8C3566-09EC-4AB3-8413-53986DEC453B}" sibTransId="{A5F1638E-5A70-428D-B655-745EA23BC21C}"/>
    <dgm:cxn modelId="{A0EB206E-D92B-429A-914E-58E55D3C6198}" type="presOf" srcId="{0BDE23DE-2960-4BA9-AFA4-AE2103251057}" destId="{8989264E-4C23-4B7C-9554-084FE061CF28}" srcOrd="0" destOrd="0" presId="urn:microsoft.com/office/officeart/2005/8/layout/vList2"/>
    <dgm:cxn modelId="{8294BB39-E9B9-4683-9FBC-6763BD5BD406}" srcId="{2600AB43-C663-42EF-AE7A-7FE5DE3B8848}" destId="{0BDE23DE-2960-4BA9-AFA4-AE2103251057}" srcOrd="0" destOrd="0" parTransId="{FBFEA57A-A488-4EA5-8039-4C48A49DFBDC}" sibTransId="{9273484E-5186-48B7-8937-8FBE742F9019}"/>
    <dgm:cxn modelId="{9F6887E9-B0BC-48D2-B353-6C54954BD676}" srcId="{F6026752-000F-4481-95A9-CA54C7A11E19}" destId="{59AEF6EA-B4AD-448D-AFAC-A76841BB29EE}" srcOrd="2" destOrd="0" parTransId="{ECDF41E9-69E4-4549-92B5-022B0A5A5E76}" sibTransId="{01E2382B-7C14-4AF9-BF7D-FF3BC00BBEC2}"/>
    <dgm:cxn modelId="{4A37DB31-2023-4B45-BBC2-6BD6FDFD3F28}" srcId="{CCBC0858-D7F9-4C24-8599-5520B8B1C4C9}" destId="{37083F33-DB76-422A-AE35-8FBB453D9EAF}" srcOrd="0" destOrd="0" parTransId="{79B05C41-5F92-44BA-9419-94639CA1DBA5}" sibTransId="{07521E85-3C1D-4FE2-B6AD-8E36AF45D1F8}"/>
    <dgm:cxn modelId="{A5131C45-3095-4A09-BE72-6582780D3EB1}" srcId="{828D3FA2-FD4B-46BC-BC1E-F757D6C87869}" destId="{588E46AF-AAB7-41F4-A821-7DAD7D6AAC57}" srcOrd="0" destOrd="0" parTransId="{9E063E4E-D1EE-48D5-90BB-0E415F8F7E69}" sibTransId="{77BAECF0-79BA-46BD-9DD0-2D268C32AACE}"/>
    <dgm:cxn modelId="{6DF0D767-B95D-477D-A2E9-997605EAD34F}" srcId="{F6026752-000F-4481-95A9-CA54C7A11E19}" destId="{2600AB43-C663-42EF-AE7A-7FE5DE3B8848}" srcOrd="3" destOrd="0" parTransId="{CB6D9E01-977B-41CC-85C5-2C5734D101BA}" sibTransId="{A1CE50F1-BFD3-401E-90AF-241B6BCC52C4}"/>
    <dgm:cxn modelId="{1D6E7FC3-052F-4D53-9B4F-D0A637A1CACC}" type="presOf" srcId="{588E46AF-AAB7-41F4-A821-7DAD7D6AAC57}" destId="{9B4B903F-0DD1-42AF-85EF-D3582B5EB57A}" srcOrd="0" destOrd="0" presId="urn:microsoft.com/office/officeart/2005/8/layout/vList2"/>
    <dgm:cxn modelId="{EE007D47-E9E0-4B59-A2FA-B5F4935752FF}" srcId="{59AEF6EA-B4AD-448D-AFAC-A76841BB29EE}" destId="{4A0ADF0C-8587-4DBF-957B-B85ED2604D5B}" srcOrd="0" destOrd="0" parTransId="{E1056FE1-9F74-40A6-B42C-FF6C89A19AAE}" sibTransId="{E71513CA-5F4A-4F67-90FC-4C0C238DFB0A}"/>
    <dgm:cxn modelId="{D11E16F6-5C64-484E-B180-D501100CEEDE}" type="presOf" srcId="{4A0ADF0C-8587-4DBF-957B-B85ED2604D5B}" destId="{B0D64F1A-1D6C-4C72-B092-62CA4389BF2F}" srcOrd="0" destOrd="0" presId="urn:microsoft.com/office/officeart/2005/8/layout/vList2"/>
    <dgm:cxn modelId="{D5F206D7-F8FB-49B2-8B36-A2A2D5725D0A}" srcId="{F6026752-000F-4481-95A9-CA54C7A11E19}" destId="{CCBC0858-D7F9-4C24-8599-5520B8B1C4C9}" srcOrd="1" destOrd="0" parTransId="{119112ED-FE1E-4A5B-AFE0-854B8A015242}" sibTransId="{6A59FD77-9446-4F31-A803-DBBDC58709F6}"/>
    <dgm:cxn modelId="{0822D704-C8E1-4BD3-A41C-20FE86B1FC87}" type="presOf" srcId="{CCBC0858-D7F9-4C24-8599-5520B8B1C4C9}" destId="{E4AE79B4-A715-41D6-82D7-D97697AAA969}" srcOrd="0" destOrd="0" presId="urn:microsoft.com/office/officeart/2005/8/layout/vList2"/>
    <dgm:cxn modelId="{ECCAE9CC-35FA-4103-A78B-DA1EE618B64E}" type="presOf" srcId="{F6026752-000F-4481-95A9-CA54C7A11E19}" destId="{76E90195-0F54-4068-B9D1-1EBF6ABEEF13}" srcOrd="0" destOrd="0" presId="urn:microsoft.com/office/officeart/2005/8/layout/vList2"/>
    <dgm:cxn modelId="{FA77C9F2-FC63-467B-8875-CF0152268320}" type="presOf" srcId="{828D3FA2-FD4B-46BC-BC1E-F757D6C87869}" destId="{C23FB97D-6FF7-4E51-B02C-D5F69B1990E8}" srcOrd="0" destOrd="0" presId="urn:microsoft.com/office/officeart/2005/8/layout/vList2"/>
    <dgm:cxn modelId="{7B46AC60-610E-4E9D-A3F7-CED74585CC8C}" type="presOf" srcId="{37083F33-DB76-422A-AE35-8FBB453D9EAF}" destId="{5B42B68E-B3D4-41E1-9305-2D9599703EE1}" srcOrd="0" destOrd="0" presId="urn:microsoft.com/office/officeart/2005/8/layout/vList2"/>
    <dgm:cxn modelId="{1E8A1A24-5F93-4988-AA48-87CC4C3960BA}" type="presOf" srcId="{2600AB43-C663-42EF-AE7A-7FE5DE3B8848}" destId="{F5E101F1-AE6C-4924-9582-E14EA198AF2B}" srcOrd="0" destOrd="0" presId="urn:microsoft.com/office/officeart/2005/8/layout/vList2"/>
    <dgm:cxn modelId="{14AB7DF1-B584-4A79-AC7B-8D9318517946}" type="presParOf" srcId="{76E90195-0F54-4068-B9D1-1EBF6ABEEF13}" destId="{C23FB97D-6FF7-4E51-B02C-D5F69B1990E8}" srcOrd="0" destOrd="0" presId="urn:microsoft.com/office/officeart/2005/8/layout/vList2"/>
    <dgm:cxn modelId="{2A818E1B-F917-40C2-B4F8-9B9327F8C0DA}" type="presParOf" srcId="{76E90195-0F54-4068-B9D1-1EBF6ABEEF13}" destId="{9B4B903F-0DD1-42AF-85EF-D3582B5EB57A}" srcOrd="1" destOrd="0" presId="urn:microsoft.com/office/officeart/2005/8/layout/vList2"/>
    <dgm:cxn modelId="{66F03D31-AF4E-4830-ADD1-E744A284D562}" type="presParOf" srcId="{76E90195-0F54-4068-B9D1-1EBF6ABEEF13}" destId="{E4AE79B4-A715-41D6-82D7-D97697AAA969}" srcOrd="2" destOrd="0" presId="urn:microsoft.com/office/officeart/2005/8/layout/vList2"/>
    <dgm:cxn modelId="{0ED19852-63C7-4EA6-890F-642E92856F04}" type="presParOf" srcId="{76E90195-0F54-4068-B9D1-1EBF6ABEEF13}" destId="{5B42B68E-B3D4-41E1-9305-2D9599703EE1}" srcOrd="3" destOrd="0" presId="urn:microsoft.com/office/officeart/2005/8/layout/vList2"/>
    <dgm:cxn modelId="{281C5E65-4D6D-45D5-BB76-53658C44067B}" type="presParOf" srcId="{76E90195-0F54-4068-B9D1-1EBF6ABEEF13}" destId="{BDE3E5B0-6B65-4F1D-94C5-C4A7764365F7}" srcOrd="4" destOrd="0" presId="urn:microsoft.com/office/officeart/2005/8/layout/vList2"/>
    <dgm:cxn modelId="{9FB80DA9-DFF8-FF42-BB23-710E0B193919}" type="presParOf" srcId="{76E90195-0F54-4068-B9D1-1EBF6ABEEF13}" destId="{B0D64F1A-1D6C-4C72-B092-62CA4389BF2F}" srcOrd="5" destOrd="0" presId="urn:microsoft.com/office/officeart/2005/8/layout/vList2"/>
    <dgm:cxn modelId="{76C92502-7187-4E6F-AB56-7178FD74064B}" type="presParOf" srcId="{76E90195-0F54-4068-B9D1-1EBF6ABEEF13}" destId="{F5E101F1-AE6C-4924-9582-E14EA198AF2B}" srcOrd="6" destOrd="0" presId="urn:microsoft.com/office/officeart/2005/8/layout/vList2"/>
    <dgm:cxn modelId="{6E3D745C-FECF-48D5-A927-9E0C730A29A6}" type="presParOf" srcId="{76E90195-0F54-4068-B9D1-1EBF6ABEEF13}" destId="{8989264E-4C23-4B7C-9554-084FE061CF28}" srcOrd="7"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1318A3-D30F-D941-B84D-4964669F1B6A}" type="doc">
      <dgm:prSet loTypeId="urn:microsoft.com/office/officeart/2005/8/layout/process5" loCatId="process" qsTypeId="urn:microsoft.com/office/officeart/2005/8/quickstyle/simple3" qsCatId="simple" csTypeId="urn:microsoft.com/office/officeart/2005/8/colors/accent1_1" csCatId="accent1" phldr="1"/>
      <dgm:spPr/>
      <dgm:t>
        <a:bodyPr/>
        <a:lstStyle/>
        <a:p>
          <a:endParaRPr lang="en-US"/>
        </a:p>
      </dgm:t>
    </dgm:pt>
    <dgm:pt modelId="{FFCD3F30-4B9D-5749-BD3C-540FA9D25583}">
      <dgm:prSet custT="1"/>
      <dgm:spPr/>
      <dgm:t>
        <a:bodyPr/>
        <a:lstStyle/>
        <a:p>
          <a:pPr rtl="0"/>
          <a:r>
            <a:rPr kumimoji="1" lang="en-US" sz="2000" b="1" i="0" dirty="0" smtClean="0"/>
            <a:t>Any transmission system has a limited band of frequencies</a:t>
          </a:r>
          <a:endParaRPr lang="en-US" sz="2000" b="1" i="0" dirty="0"/>
        </a:p>
      </dgm:t>
    </dgm:pt>
    <dgm:pt modelId="{2A5FF013-54DA-954C-A6BE-E262FC7C267A}" type="parTrans" cxnId="{C735F190-1A79-2645-8196-B2BBA69B8012}">
      <dgm:prSet/>
      <dgm:spPr/>
      <dgm:t>
        <a:bodyPr/>
        <a:lstStyle/>
        <a:p>
          <a:endParaRPr lang="en-US"/>
        </a:p>
      </dgm:t>
    </dgm:pt>
    <dgm:pt modelId="{ACAFA3EC-01E8-3F47-A25B-CBD16A85932B}" type="sibTrans" cxnId="{C735F190-1A79-2645-8196-B2BBA69B8012}">
      <dgm:prSet/>
      <dgm:spPr/>
      <dgm:t>
        <a:bodyPr/>
        <a:lstStyle/>
        <a:p>
          <a:endParaRPr lang="en-US" dirty="0"/>
        </a:p>
      </dgm:t>
    </dgm:pt>
    <dgm:pt modelId="{EA1317EB-1BB8-1443-A51E-E0CD7FEC586A}">
      <dgm:prSet custT="1"/>
      <dgm:spPr/>
      <dgm:t>
        <a:bodyPr/>
        <a:lstStyle/>
        <a:p>
          <a:pPr rtl="0"/>
          <a:r>
            <a:rPr kumimoji="1" lang="en-US" sz="2000" b="1" i="0" smtClean="0"/>
            <a:t>This limits the data rate that can be carried on the transmission medium</a:t>
          </a:r>
          <a:endParaRPr kumimoji="1" lang="en-US" sz="2000" b="1" i="0" dirty="0" smtClean="0"/>
        </a:p>
      </dgm:t>
    </dgm:pt>
    <dgm:pt modelId="{C7736F42-095D-0643-85AF-1052C61AD8D5}" type="parTrans" cxnId="{A05059E2-41A4-3540-B149-E914B2BC4DBB}">
      <dgm:prSet/>
      <dgm:spPr/>
      <dgm:t>
        <a:bodyPr/>
        <a:lstStyle/>
        <a:p>
          <a:endParaRPr lang="en-US"/>
        </a:p>
      </dgm:t>
    </dgm:pt>
    <dgm:pt modelId="{DC71AC56-9D1F-8D40-95AA-A31DEE94CCCD}" type="sibTrans" cxnId="{A05059E2-41A4-3540-B149-E914B2BC4DBB}">
      <dgm:prSet/>
      <dgm:spPr/>
      <dgm:t>
        <a:bodyPr/>
        <a:lstStyle/>
        <a:p>
          <a:endParaRPr lang="en-US" dirty="0"/>
        </a:p>
      </dgm:t>
    </dgm:pt>
    <dgm:pt modelId="{BB164E9C-594E-EF43-A70A-D9BF7410061D}">
      <dgm:prSet custT="1"/>
      <dgm:spPr/>
      <dgm:t>
        <a:bodyPr/>
        <a:lstStyle/>
        <a:p>
          <a:pPr rtl="0"/>
          <a:r>
            <a:rPr kumimoji="1" lang="en-US" sz="2000" b="1" i="0" smtClean="0"/>
            <a:t>Square waves have infinite components and hence an infinite bandwidth</a:t>
          </a:r>
          <a:endParaRPr kumimoji="1" lang="en-US" sz="2000" b="1" i="0" dirty="0" smtClean="0"/>
        </a:p>
      </dgm:t>
    </dgm:pt>
    <dgm:pt modelId="{D6AD8FF0-E378-2144-9A95-AD2E43C647A9}" type="parTrans" cxnId="{0A634A84-0692-5D45-B3AA-B7B37A7CDB02}">
      <dgm:prSet/>
      <dgm:spPr/>
      <dgm:t>
        <a:bodyPr/>
        <a:lstStyle/>
        <a:p>
          <a:endParaRPr lang="en-US"/>
        </a:p>
      </dgm:t>
    </dgm:pt>
    <dgm:pt modelId="{A73C6CCE-FEC2-0147-80ED-08112587EDE6}" type="sibTrans" cxnId="{0A634A84-0692-5D45-B3AA-B7B37A7CDB02}">
      <dgm:prSet/>
      <dgm:spPr/>
      <dgm:t>
        <a:bodyPr/>
        <a:lstStyle/>
        <a:p>
          <a:endParaRPr lang="en-US" dirty="0"/>
        </a:p>
      </dgm:t>
    </dgm:pt>
    <dgm:pt modelId="{AF28C543-2CEA-6B4C-AC80-AFBE14D9D5A6}">
      <dgm:prSet custT="1"/>
      <dgm:spPr/>
      <dgm:t>
        <a:bodyPr/>
        <a:lstStyle/>
        <a:p>
          <a:pPr rtl="0"/>
          <a:r>
            <a:rPr kumimoji="1" lang="en-US" sz="2000" b="1" i="0" smtClean="0"/>
            <a:t>Most energy in first few components</a:t>
          </a:r>
          <a:endParaRPr kumimoji="1" lang="en-US" sz="2000" b="1" i="0" dirty="0" smtClean="0"/>
        </a:p>
      </dgm:t>
    </dgm:pt>
    <dgm:pt modelId="{CC02299E-EECF-284A-996A-157AFFC28CBE}" type="parTrans" cxnId="{143B8E23-42A8-0744-BCAC-67F01AD2760E}">
      <dgm:prSet/>
      <dgm:spPr/>
      <dgm:t>
        <a:bodyPr/>
        <a:lstStyle/>
        <a:p>
          <a:endParaRPr lang="en-US"/>
        </a:p>
      </dgm:t>
    </dgm:pt>
    <dgm:pt modelId="{870ED77D-6A60-4049-B31E-F30BB4782115}" type="sibTrans" cxnId="{143B8E23-42A8-0744-BCAC-67F01AD2760E}">
      <dgm:prSet/>
      <dgm:spPr/>
      <dgm:t>
        <a:bodyPr/>
        <a:lstStyle/>
        <a:p>
          <a:endParaRPr lang="en-US" dirty="0"/>
        </a:p>
      </dgm:t>
    </dgm:pt>
    <dgm:pt modelId="{EE0E150D-F6CA-A747-AB08-CBECAD9EE851}">
      <dgm:prSet custT="1"/>
      <dgm:spPr/>
      <dgm:t>
        <a:bodyPr/>
        <a:lstStyle/>
        <a:p>
          <a:pPr rtl="0"/>
          <a:r>
            <a:rPr kumimoji="1" lang="en-US" sz="2000" b="1" i="0" smtClean="0"/>
            <a:t>Limiting bandwidth creates distortions</a:t>
          </a:r>
          <a:endParaRPr kumimoji="1" lang="en-US" sz="2000" b="1" i="0" dirty="0" smtClean="0"/>
        </a:p>
      </dgm:t>
    </dgm:pt>
    <dgm:pt modelId="{4E5163E3-B6B4-F54B-BF7B-6D0B131644F4}" type="parTrans" cxnId="{E6AFF2E9-0161-734C-B5D6-08DB89AF9309}">
      <dgm:prSet/>
      <dgm:spPr/>
      <dgm:t>
        <a:bodyPr/>
        <a:lstStyle/>
        <a:p>
          <a:endParaRPr lang="en-US"/>
        </a:p>
      </dgm:t>
    </dgm:pt>
    <dgm:pt modelId="{A0B0C2F2-9EE4-3147-AEB3-9E193049A4FB}" type="sibTrans" cxnId="{E6AFF2E9-0161-734C-B5D6-08DB89AF9309}">
      <dgm:prSet/>
      <dgm:spPr/>
      <dgm:t>
        <a:bodyPr/>
        <a:lstStyle/>
        <a:p>
          <a:endParaRPr lang="en-US"/>
        </a:p>
      </dgm:t>
    </dgm:pt>
    <dgm:pt modelId="{184445BA-ACDA-1A44-A10E-73900B5900DD}" type="pres">
      <dgm:prSet presAssocID="{FC1318A3-D30F-D941-B84D-4964669F1B6A}" presName="diagram" presStyleCnt="0">
        <dgm:presLayoutVars>
          <dgm:dir/>
          <dgm:resizeHandles val="exact"/>
        </dgm:presLayoutVars>
      </dgm:prSet>
      <dgm:spPr/>
      <dgm:t>
        <a:bodyPr/>
        <a:lstStyle/>
        <a:p>
          <a:endParaRPr lang="en-US"/>
        </a:p>
      </dgm:t>
    </dgm:pt>
    <dgm:pt modelId="{D6766001-EEE9-F24B-AB6B-547113A59F13}" type="pres">
      <dgm:prSet presAssocID="{FFCD3F30-4B9D-5749-BD3C-540FA9D25583}" presName="node" presStyleLbl="node1" presStyleIdx="0" presStyleCnt="5" custScaleX="117863" custScaleY="119671" custLinFactNeighborX="-61662" custLinFactNeighborY="3592">
        <dgm:presLayoutVars>
          <dgm:bulletEnabled val="1"/>
        </dgm:presLayoutVars>
      </dgm:prSet>
      <dgm:spPr/>
      <dgm:t>
        <a:bodyPr/>
        <a:lstStyle/>
        <a:p>
          <a:endParaRPr lang="en-US"/>
        </a:p>
      </dgm:t>
    </dgm:pt>
    <dgm:pt modelId="{23CEB9A5-A907-9C41-8C73-1329F762CA48}" type="pres">
      <dgm:prSet presAssocID="{ACAFA3EC-01E8-3F47-A25B-CBD16A85932B}" presName="sibTrans" presStyleLbl="sibTrans2D1" presStyleIdx="0" presStyleCnt="4"/>
      <dgm:spPr/>
      <dgm:t>
        <a:bodyPr/>
        <a:lstStyle/>
        <a:p>
          <a:endParaRPr lang="en-US"/>
        </a:p>
      </dgm:t>
    </dgm:pt>
    <dgm:pt modelId="{E1B13EC7-633B-4D4B-9E84-06C42F5EBB05}" type="pres">
      <dgm:prSet presAssocID="{ACAFA3EC-01E8-3F47-A25B-CBD16A85932B}" presName="connectorText" presStyleLbl="sibTrans2D1" presStyleIdx="0" presStyleCnt="4"/>
      <dgm:spPr/>
      <dgm:t>
        <a:bodyPr/>
        <a:lstStyle/>
        <a:p>
          <a:endParaRPr lang="en-US"/>
        </a:p>
      </dgm:t>
    </dgm:pt>
    <dgm:pt modelId="{E94F910C-1429-544E-922A-84E2C2FF4B9A}" type="pres">
      <dgm:prSet presAssocID="{EA1317EB-1BB8-1443-A51E-E0CD7FEC586A}" presName="node" presStyleLbl="node1" presStyleIdx="1" presStyleCnt="5" custScaleX="139681" custScaleY="111484" custLinFactNeighborX="-38043" custLinFactNeighborY="5672">
        <dgm:presLayoutVars>
          <dgm:bulletEnabled val="1"/>
        </dgm:presLayoutVars>
      </dgm:prSet>
      <dgm:spPr/>
      <dgm:t>
        <a:bodyPr/>
        <a:lstStyle/>
        <a:p>
          <a:endParaRPr lang="en-US"/>
        </a:p>
      </dgm:t>
    </dgm:pt>
    <dgm:pt modelId="{CB6C46DF-7E39-DB49-A1E7-3A0E2775B7E1}" type="pres">
      <dgm:prSet presAssocID="{DC71AC56-9D1F-8D40-95AA-A31DEE94CCCD}" presName="sibTrans" presStyleLbl="sibTrans2D1" presStyleIdx="1" presStyleCnt="4"/>
      <dgm:spPr/>
      <dgm:t>
        <a:bodyPr/>
        <a:lstStyle/>
        <a:p>
          <a:endParaRPr lang="en-US"/>
        </a:p>
      </dgm:t>
    </dgm:pt>
    <dgm:pt modelId="{0285F05A-1375-5042-9C36-D58D76BD4CFF}" type="pres">
      <dgm:prSet presAssocID="{DC71AC56-9D1F-8D40-95AA-A31DEE94CCCD}" presName="connectorText" presStyleLbl="sibTrans2D1" presStyleIdx="1" presStyleCnt="4"/>
      <dgm:spPr/>
      <dgm:t>
        <a:bodyPr/>
        <a:lstStyle/>
        <a:p>
          <a:endParaRPr lang="en-US"/>
        </a:p>
      </dgm:t>
    </dgm:pt>
    <dgm:pt modelId="{6FC2A9D0-C7E5-1849-B572-E0C8BAA01DC7}" type="pres">
      <dgm:prSet presAssocID="{BB164E9C-594E-EF43-A70A-D9BF7410061D}" presName="node" presStyleLbl="node1" presStyleIdx="2" presStyleCnt="5" custScaleX="119893" custScaleY="129489" custLinFactNeighborX="-1882" custLinFactNeighborY="-2047">
        <dgm:presLayoutVars>
          <dgm:bulletEnabled val="1"/>
        </dgm:presLayoutVars>
      </dgm:prSet>
      <dgm:spPr/>
      <dgm:t>
        <a:bodyPr/>
        <a:lstStyle/>
        <a:p>
          <a:endParaRPr lang="en-US"/>
        </a:p>
      </dgm:t>
    </dgm:pt>
    <dgm:pt modelId="{6912A62D-09AA-1D46-A776-04A865105982}" type="pres">
      <dgm:prSet presAssocID="{A73C6CCE-FEC2-0147-80ED-08112587EDE6}" presName="sibTrans" presStyleLbl="sibTrans2D1" presStyleIdx="2" presStyleCnt="4"/>
      <dgm:spPr/>
      <dgm:t>
        <a:bodyPr/>
        <a:lstStyle/>
        <a:p>
          <a:endParaRPr lang="en-US"/>
        </a:p>
      </dgm:t>
    </dgm:pt>
    <dgm:pt modelId="{AD653B19-8291-164C-8BC2-A8237BE601B3}" type="pres">
      <dgm:prSet presAssocID="{A73C6CCE-FEC2-0147-80ED-08112587EDE6}" presName="connectorText" presStyleLbl="sibTrans2D1" presStyleIdx="2" presStyleCnt="4"/>
      <dgm:spPr/>
      <dgm:t>
        <a:bodyPr/>
        <a:lstStyle/>
        <a:p>
          <a:endParaRPr lang="en-US"/>
        </a:p>
      </dgm:t>
    </dgm:pt>
    <dgm:pt modelId="{D71F34AD-E247-194E-8E09-003EDF3F9506}" type="pres">
      <dgm:prSet presAssocID="{AF28C543-2CEA-6B4C-AC80-AFBE14D9D5A6}" presName="node" presStyleLbl="node1" presStyleIdx="3" presStyleCnt="5">
        <dgm:presLayoutVars>
          <dgm:bulletEnabled val="1"/>
        </dgm:presLayoutVars>
      </dgm:prSet>
      <dgm:spPr/>
      <dgm:t>
        <a:bodyPr/>
        <a:lstStyle/>
        <a:p>
          <a:endParaRPr lang="en-US"/>
        </a:p>
      </dgm:t>
    </dgm:pt>
    <dgm:pt modelId="{8C69752D-C8E4-7045-AE4C-69BB8C7781F0}" type="pres">
      <dgm:prSet presAssocID="{870ED77D-6A60-4049-B31E-F30BB4782115}" presName="sibTrans" presStyleLbl="sibTrans2D1" presStyleIdx="3" presStyleCnt="4"/>
      <dgm:spPr/>
      <dgm:t>
        <a:bodyPr/>
        <a:lstStyle/>
        <a:p>
          <a:endParaRPr lang="en-US"/>
        </a:p>
      </dgm:t>
    </dgm:pt>
    <dgm:pt modelId="{F6C281C4-FA33-FF45-9BAB-24474435B8A0}" type="pres">
      <dgm:prSet presAssocID="{870ED77D-6A60-4049-B31E-F30BB4782115}" presName="connectorText" presStyleLbl="sibTrans2D1" presStyleIdx="3" presStyleCnt="4"/>
      <dgm:spPr/>
      <dgm:t>
        <a:bodyPr/>
        <a:lstStyle/>
        <a:p>
          <a:endParaRPr lang="en-US"/>
        </a:p>
      </dgm:t>
    </dgm:pt>
    <dgm:pt modelId="{4E8C850C-B54C-274F-A31C-A2F420624788}" type="pres">
      <dgm:prSet presAssocID="{EE0E150D-F6CA-A747-AB08-CBECAD9EE851}" presName="node" presStyleLbl="node1" presStyleIdx="4" presStyleCnt="5" custLinFactNeighborX="-3859" custLinFactNeighborY="-2047">
        <dgm:presLayoutVars>
          <dgm:bulletEnabled val="1"/>
        </dgm:presLayoutVars>
      </dgm:prSet>
      <dgm:spPr/>
      <dgm:t>
        <a:bodyPr/>
        <a:lstStyle/>
        <a:p>
          <a:endParaRPr lang="en-US"/>
        </a:p>
      </dgm:t>
    </dgm:pt>
  </dgm:ptLst>
  <dgm:cxnLst>
    <dgm:cxn modelId="{41B5A553-A707-D54F-B391-9E9504CA7184}" type="presOf" srcId="{DC71AC56-9D1F-8D40-95AA-A31DEE94CCCD}" destId="{CB6C46DF-7E39-DB49-A1E7-3A0E2775B7E1}" srcOrd="0" destOrd="0" presId="urn:microsoft.com/office/officeart/2005/8/layout/process5"/>
    <dgm:cxn modelId="{51AACD79-6DAD-D441-8954-17CBA6404836}" type="presOf" srcId="{A73C6CCE-FEC2-0147-80ED-08112587EDE6}" destId="{AD653B19-8291-164C-8BC2-A8237BE601B3}" srcOrd="1" destOrd="0" presId="urn:microsoft.com/office/officeart/2005/8/layout/process5"/>
    <dgm:cxn modelId="{B7E8DF7C-E80F-AF4D-84EF-A9A90101F2CA}" type="presOf" srcId="{A73C6CCE-FEC2-0147-80ED-08112587EDE6}" destId="{6912A62D-09AA-1D46-A776-04A865105982}" srcOrd="0" destOrd="0" presId="urn:microsoft.com/office/officeart/2005/8/layout/process5"/>
    <dgm:cxn modelId="{2CCD6550-3D6A-BD47-A447-C4094608C16D}" type="presOf" srcId="{FC1318A3-D30F-D941-B84D-4964669F1B6A}" destId="{184445BA-ACDA-1A44-A10E-73900B5900DD}" srcOrd="0" destOrd="0" presId="urn:microsoft.com/office/officeart/2005/8/layout/process5"/>
    <dgm:cxn modelId="{C735F190-1A79-2645-8196-B2BBA69B8012}" srcId="{FC1318A3-D30F-D941-B84D-4964669F1B6A}" destId="{FFCD3F30-4B9D-5749-BD3C-540FA9D25583}" srcOrd="0" destOrd="0" parTransId="{2A5FF013-54DA-954C-A6BE-E262FC7C267A}" sibTransId="{ACAFA3EC-01E8-3F47-A25B-CBD16A85932B}"/>
    <dgm:cxn modelId="{9143A9C9-AA17-6D49-A7DD-E481699AD404}" type="presOf" srcId="{AF28C543-2CEA-6B4C-AC80-AFBE14D9D5A6}" destId="{D71F34AD-E247-194E-8E09-003EDF3F9506}" srcOrd="0" destOrd="0" presId="urn:microsoft.com/office/officeart/2005/8/layout/process5"/>
    <dgm:cxn modelId="{0D26955B-9636-954B-831B-6AF12823AEBD}" type="presOf" srcId="{EE0E150D-F6CA-A747-AB08-CBECAD9EE851}" destId="{4E8C850C-B54C-274F-A31C-A2F420624788}" srcOrd="0" destOrd="0" presId="urn:microsoft.com/office/officeart/2005/8/layout/process5"/>
    <dgm:cxn modelId="{E38B2F51-B0F0-8548-9B87-0EE5298C5AF2}" type="presOf" srcId="{870ED77D-6A60-4049-B31E-F30BB4782115}" destId="{F6C281C4-FA33-FF45-9BAB-24474435B8A0}" srcOrd="1" destOrd="0" presId="urn:microsoft.com/office/officeart/2005/8/layout/process5"/>
    <dgm:cxn modelId="{25B3B65A-A15E-DE48-B358-48DCCD34CD13}" type="presOf" srcId="{BB164E9C-594E-EF43-A70A-D9BF7410061D}" destId="{6FC2A9D0-C7E5-1849-B572-E0C8BAA01DC7}" srcOrd="0" destOrd="0" presId="urn:microsoft.com/office/officeart/2005/8/layout/process5"/>
    <dgm:cxn modelId="{EAAEDC06-EACD-444C-A401-E5780AEFE7E9}" type="presOf" srcId="{FFCD3F30-4B9D-5749-BD3C-540FA9D25583}" destId="{D6766001-EEE9-F24B-AB6B-547113A59F13}" srcOrd="0" destOrd="0" presId="urn:microsoft.com/office/officeart/2005/8/layout/process5"/>
    <dgm:cxn modelId="{7F8FF539-DC43-FB43-9379-0CA3F627AA23}" type="presOf" srcId="{ACAFA3EC-01E8-3F47-A25B-CBD16A85932B}" destId="{E1B13EC7-633B-4D4B-9E84-06C42F5EBB05}" srcOrd="1" destOrd="0" presId="urn:microsoft.com/office/officeart/2005/8/layout/process5"/>
    <dgm:cxn modelId="{E6AFF2E9-0161-734C-B5D6-08DB89AF9309}" srcId="{FC1318A3-D30F-D941-B84D-4964669F1B6A}" destId="{EE0E150D-F6CA-A747-AB08-CBECAD9EE851}" srcOrd="4" destOrd="0" parTransId="{4E5163E3-B6B4-F54B-BF7B-6D0B131644F4}" sibTransId="{A0B0C2F2-9EE4-3147-AEB3-9E193049A4FB}"/>
    <dgm:cxn modelId="{203A35C9-B950-044D-A9C2-460B19A21294}" type="presOf" srcId="{DC71AC56-9D1F-8D40-95AA-A31DEE94CCCD}" destId="{0285F05A-1375-5042-9C36-D58D76BD4CFF}" srcOrd="1" destOrd="0" presId="urn:microsoft.com/office/officeart/2005/8/layout/process5"/>
    <dgm:cxn modelId="{4E14C037-433B-BE42-8875-E75F911DA050}" type="presOf" srcId="{ACAFA3EC-01E8-3F47-A25B-CBD16A85932B}" destId="{23CEB9A5-A907-9C41-8C73-1329F762CA48}" srcOrd="0" destOrd="0" presId="urn:microsoft.com/office/officeart/2005/8/layout/process5"/>
    <dgm:cxn modelId="{A05059E2-41A4-3540-B149-E914B2BC4DBB}" srcId="{FC1318A3-D30F-D941-B84D-4964669F1B6A}" destId="{EA1317EB-1BB8-1443-A51E-E0CD7FEC586A}" srcOrd="1" destOrd="0" parTransId="{C7736F42-095D-0643-85AF-1052C61AD8D5}" sibTransId="{DC71AC56-9D1F-8D40-95AA-A31DEE94CCCD}"/>
    <dgm:cxn modelId="{B687736A-A4CD-CA48-A642-F7556A6CD89D}" type="presOf" srcId="{870ED77D-6A60-4049-B31E-F30BB4782115}" destId="{8C69752D-C8E4-7045-AE4C-69BB8C7781F0}" srcOrd="0" destOrd="0" presId="urn:microsoft.com/office/officeart/2005/8/layout/process5"/>
    <dgm:cxn modelId="{7CE80093-41DE-EB4B-B852-1AA021E8964C}" type="presOf" srcId="{EA1317EB-1BB8-1443-A51E-E0CD7FEC586A}" destId="{E94F910C-1429-544E-922A-84E2C2FF4B9A}" srcOrd="0" destOrd="0" presId="urn:microsoft.com/office/officeart/2005/8/layout/process5"/>
    <dgm:cxn modelId="{0A634A84-0692-5D45-B3AA-B7B37A7CDB02}" srcId="{FC1318A3-D30F-D941-B84D-4964669F1B6A}" destId="{BB164E9C-594E-EF43-A70A-D9BF7410061D}" srcOrd="2" destOrd="0" parTransId="{D6AD8FF0-E378-2144-9A95-AD2E43C647A9}" sibTransId="{A73C6CCE-FEC2-0147-80ED-08112587EDE6}"/>
    <dgm:cxn modelId="{143B8E23-42A8-0744-BCAC-67F01AD2760E}" srcId="{FC1318A3-D30F-D941-B84D-4964669F1B6A}" destId="{AF28C543-2CEA-6B4C-AC80-AFBE14D9D5A6}" srcOrd="3" destOrd="0" parTransId="{CC02299E-EECF-284A-996A-157AFFC28CBE}" sibTransId="{870ED77D-6A60-4049-B31E-F30BB4782115}"/>
    <dgm:cxn modelId="{292F36C6-CF5B-E148-A2B7-7ADC85EAF664}" type="presParOf" srcId="{184445BA-ACDA-1A44-A10E-73900B5900DD}" destId="{D6766001-EEE9-F24B-AB6B-547113A59F13}" srcOrd="0" destOrd="0" presId="urn:microsoft.com/office/officeart/2005/8/layout/process5"/>
    <dgm:cxn modelId="{D34A1EE3-C862-2444-AB49-B219826E1DEF}" type="presParOf" srcId="{184445BA-ACDA-1A44-A10E-73900B5900DD}" destId="{23CEB9A5-A907-9C41-8C73-1329F762CA48}" srcOrd="1" destOrd="0" presId="urn:microsoft.com/office/officeart/2005/8/layout/process5"/>
    <dgm:cxn modelId="{C3EEACEF-C5C2-B347-9005-97E53F0BA443}" type="presParOf" srcId="{23CEB9A5-A907-9C41-8C73-1329F762CA48}" destId="{E1B13EC7-633B-4D4B-9E84-06C42F5EBB05}" srcOrd="0" destOrd="0" presId="urn:microsoft.com/office/officeart/2005/8/layout/process5"/>
    <dgm:cxn modelId="{725116DF-BF1F-AC43-9C69-3C354B253E6E}" type="presParOf" srcId="{184445BA-ACDA-1A44-A10E-73900B5900DD}" destId="{E94F910C-1429-544E-922A-84E2C2FF4B9A}" srcOrd="2" destOrd="0" presId="urn:microsoft.com/office/officeart/2005/8/layout/process5"/>
    <dgm:cxn modelId="{994A0E90-204E-AF44-B7EB-0E6EB71C5B7C}" type="presParOf" srcId="{184445BA-ACDA-1A44-A10E-73900B5900DD}" destId="{CB6C46DF-7E39-DB49-A1E7-3A0E2775B7E1}" srcOrd="3" destOrd="0" presId="urn:microsoft.com/office/officeart/2005/8/layout/process5"/>
    <dgm:cxn modelId="{EEE14697-3370-2747-B752-809920322E3A}" type="presParOf" srcId="{CB6C46DF-7E39-DB49-A1E7-3A0E2775B7E1}" destId="{0285F05A-1375-5042-9C36-D58D76BD4CFF}" srcOrd="0" destOrd="0" presId="urn:microsoft.com/office/officeart/2005/8/layout/process5"/>
    <dgm:cxn modelId="{356BF4D5-C3B2-8345-A51F-41F989CF2DD8}" type="presParOf" srcId="{184445BA-ACDA-1A44-A10E-73900B5900DD}" destId="{6FC2A9D0-C7E5-1849-B572-E0C8BAA01DC7}" srcOrd="4" destOrd="0" presId="urn:microsoft.com/office/officeart/2005/8/layout/process5"/>
    <dgm:cxn modelId="{C9902607-E022-2C4D-8F93-2F142C3477B2}" type="presParOf" srcId="{184445BA-ACDA-1A44-A10E-73900B5900DD}" destId="{6912A62D-09AA-1D46-A776-04A865105982}" srcOrd="5" destOrd="0" presId="urn:microsoft.com/office/officeart/2005/8/layout/process5"/>
    <dgm:cxn modelId="{73A0270E-237E-5F41-BFB1-0D30A1ADAE65}" type="presParOf" srcId="{6912A62D-09AA-1D46-A776-04A865105982}" destId="{AD653B19-8291-164C-8BC2-A8237BE601B3}" srcOrd="0" destOrd="0" presId="urn:microsoft.com/office/officeart/2005/8/layout/process5"/>
    <dgm:cxn modelId="{239857A8-0E01-3844-9109-2339B9BD05DD}" type="presParOf" srcId="{184445BA-ACDA-1A44-A10E-73900B5900DD}" destId="{D71F34AD-E247-194E-8E09-003EDF3F9506}" srcOrd="6" destOrd="0" presId="urn:microsoft.com/office/officeart/2005/8/layout/process5"/>
    <dgm:cxn modelId="{637DEF49-7BC9-C54F-8880-BFF6198CF932}" type="presParOf" srcId="{184445BA-ACDA-1A44-A10E-73900B5900DD}" destId="{8C69752D-C8E4-7045-AE4C-69BB8C7781F0}" srcOrd="7" destOrd="0" presId="urn:microsoft.com/office/officeart/2005/8/layout/process5"/>
    <dgm:cxn modelId="{824AF315-9ED1-AB40-9E6E-835EE3AEC200}" type="presParOf" srcId="{8C69752D-C8E4-7045-AE4C-69BB8C7781F0}" destId="{F6C281C4-FA33-FF45-9BAB-24474435B8A0}" srcOrd="0" destOrd="0" presId="urn:microsoft.com/office/officeart/2005/8/layout/process5"/>
    <dgm:cxn modelId="{0C6BA444-023E-F340-8FAB-9EC969B5A64C}" type="presParOf" srcId="{184445BA-ACDA-1A44-A10E-73900B5900DD}" destId="{4E8C850C-B54C-274F-A31C-A2F420624788}" srcOrd="8" destOrd="0" presId="urn:microsoft.com/office/officeart/2005/8/layout/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571487C-EB58-9146-A664-CC5ED9FDB5D8}" type="doc">
      <dgm:prSet loTypeId="urn:microsoft.com/office/officeart/2005/8/layout/lProcess2" loCatId="list" qsTypeId="urn:microsoft.com/office/officeart/2005/8/quickstyle/simple1" qsCatId="simple" csTypeId="urn:microsoft.com/office/officeart/2005/8/colors/accent1_1" csCatId="accent1"/>
      <dgm:spPr/>
      <dgm:t>
        <a:bodyPr/>
        <a:lstStyle/>
        <a:p>
          <a:endParaRPr lang="en-US"/>
        </a:p>
      </dgm:t>
    </dgm:pt>
    <dgm:pt modelId="{4F574A78-36FA-AD42-BD27-DAD2676B5ACB}">
      <dgm:prSet/>
      <dgm:spPr/>
      <dgm:t>
        <a:bodyPr/>
        <a:lstStyle/>
        <a:p>
          <a:pPr rtl="0"/>
          <a:r>
            <a:rPr kumimoji="1" lang="en-US" smtClean="0"/>
            <a:t>Data </a:t>
          </a:r>
          <a:endParaRPr lang="en-US"/>
        </a:p>
      </dgm:t>
    </dgm:pt>
    <dgm:pt modelId="{AE34D4A0-FE8D-394C-8ACE-83A2DFBE6F26}" type="parTrans" cxnId="{B097B131-CDE1-8D4B-89F8-AE3351472FF6}">
      <dgm:prSet/>
      <dgm:spPr/>
      <dgm:t>
        <a:bodyPr/>
        <a:lstStyle/>
        <a:p>
          <a:endParaRPr lang="en-US"/>
        </a:p>
      </dgm:t>
    </dgm:pt>
    <dgm:pt modelId="{699CAEAA-3BD6-9E4C-901F-408211FD1342}" type="sibTrans" cxnId="{B097B131-CDE1-8D4B-89F8-AE3351472FF6}">
      <dgm:prSet/>
      <dgm:spPr/>
      <dgm:t>
        <a:bodyPr/>
        <a:lstStyle/>
        <a:p>
          <a:endParaRPr lang="en-US"/>
        </a:p>
      </dgm:t>
    </dgm:pt>
    <dgm:pt modelId="{B9A7B52B-2986-504C-BCA0-56AF7B89C220}">
      <dgm:prSet/>
      <dgm:spPr/>
      <dgm:t>
        <a:bodyPr/>
        <a:lstStyle/>
        <a:p>
          <a:pPr rtl="0"/>
          <a:r>
            <a:rPr kumimoji="1" lang="en-US" smtClean="0"/>
            <a:t>Entities that convey information</a:t>
          </a:r>
          <a:endParaRPr lang="en-US"/>
        </a:p>
      </dgm:t>
    </dgm:pt>
    <dgm:pt modelId="{5E12FBCD-8B31-E944-90C6-36EA1947AD83}" type="parTrans" cxnId="{B7EE78EA-E735-DC4E-A756-675976E9FAB1}">
      <dgm:prSet/>
      <dgm:spPr/>
      <dgm:t>
        <a:bodyPr/>
        <a:lstStyle/>
        <a:p>
          <a:endParaRPr lang="en-US"/>
        </a:p>
      </dgm:t>
    </dgm:pt>
    <dgm:pt modelId="{7199957B-F18D-A147-A184-CD14C3BA0630}" type="sibTrans" cxnId="{B7EE78EA-E735-DC4E-A756-675976E9FAB1}">
      <dgm:prSet/>
      <dgm:spPr/>
      <dgm:t>
        <a:bodyPr/>
        <a:lstStyle/>
        <a:p>
          <a:endParaRPr lang="en-US"/>
        </a:p>
      </dgm:t>
    </dgm:pt>
    <dgm:pt modelId="{38D0C3C2-19FD-2349-85AB-2AD9B5A1C9E3}">
      <dgm:prSet/>
      <dgm:spPr/>
      <dgm:t>
        <a:bodyPr/>
        <a:lstStyle/>
        <a:p>
          <a:pPr rtl="0"/>
          <a:r>
            <a:rPr kumimoji="1" lang="en-US" smtClean="0"/>
            <a:t>Signals</a:t>
          </a:r>
          <a:endParaRPr lang="en-US"/>
        </a:p>
      </dgm:t>
    </dgm:pt>
    <dgm:pt modelId="{40AEB0F7-F482-7047-8AAC-1CF778F27B1D}" type="parTrans" cxnId="{5D054CCB-6AAE-4C4B-87CD-7830022F7AEA}">
      <dgm:prSet/>
      <dgm:spPr/>
      <dgm:t>
        <a:bodyPr/>
        <a:lstStyle/>
        <a:p>
          <a:endParaRPr lang="en-US"/>
        </a:p>
      </dgm:t>
    </dgm:pt>
    <dgm:pt modelId="{E4024C89-144B-EB4C-8145-1B8F97AF2032}" type="sibTrans" cxnId="{5D054CCB-6AAE-4C4B-87CD-7830022F7AEA}">
      <dgm:prSet/>
      <dgm:spPr/>
      <dgm:t>
        <a:bodyPr/>
        <a:lstStyle/>
        <a:p>
          <a:endParaRPr lang="en-US"/>
        </a:p>
      </dgm:t>
    </dgm:pt>
    <dgm:pt modelId="{6A708A2B-2C64-9644-B595-9942A561E9B1}">
      <dgm:prSet/>
      <dgm:spPr/>
      <dgm:t>
        <a:bodyPr/>
        <a:lstStyle/>
        <a:p>
          <a:pPr rtl="0"/>
          <a:r>
            <a:rPr kumimoji="1" lang="en-US" smtClean="0"/>
            <a:t>Electric or electromagnetic representations of data </a:t>
          </a:r>
          <a:endParaRPr lang="en-US"/>
        </a:p>
      </dgm:t>
    </dgm:pt>
    <dgm:pt modelId="{A8B05D6C-0F4D-B647-96BC-55105705EB5C}" type="parTrans" cxnId="{5B5E3A46-9F27-EB43-B087-454485ADDDE8}">
      <dgm:prSet/>
      <dgm:spPr/>
      <dgm:t>
        <a:bodyPr/>
        <a:lstStyle/>
        <a:p>
          <a:endParaRPr lang="en-US"/>
        </a:p>
      </dgm:t>
    </dgm:pt>
    <dgm:pt modelId="{150AC8B3-4414-9249-943F-5BC4DC9B964E}" type="sibTrans" cxnId="{5B5E3A46-9F27-EB43-B087-454485ADDDE8}">
      <dgm:prSet/>
      <dgm:spPr/>
      <dgm:t>
        <a:bodyPr/>
        <a:lstStyle/>
        <a:p>
          <a:endParaRPr lang="en-US"/>
        </a:p>
      </dgm:t>
    </dgm:pt>
    <dgm:pt modelId="{1F660D51-E96D-B344-9EFD-B87DAD785434}">
      <dgm:prSet/>
      <dgm:spPr/>
      <dgm:t>
        <a:bodyPr/>
        <a:lstStyle/>
        <a:p>
          <a:pPr rtl="0"/>
          <a:r>
            <a:rPr kumimoji="1" lang="en-US" smtClean="0"/>
            <a:t>Signaling</a:t>
          </a:r>
          <a:endParaRPr lang="en-US"/>
        </a:p>
      </dgm:t>
    </dgm:pt>
    <dgm:pt modelId="{1BA93911-C237-5649-91F6-A6E21E1AC54D}" type="parTrans" cxnId="{064B0CED-5721-F748-9535-23D1168D80BA}">
      <dgm:prSet/>
      <dgm:spPr/>
      <dgm:t>
        <a:bodyPr/>
        <a:lstStyle/>
        <a:p>
          <a:endParaRPr lang="en-US"/>
        </a:p>
      </dgm:t>
    </dgm:pt>
    <dgm:pt modelId="{E710CD6E-BA05-FF46-9C28-A77119CF16C8}" type="sibTrans" cxnId="{064B0CED-5721-F748-9535-23D1168D80BA}">
      <dgm:prSet/>
      <dgm:spPr/>
      <dgm:t>
        <a:bodyPr/>
        <a:lstStyle/>
        <a:p>
          <a:endParaRPr lang="en-US"/>
        </a:p>
      </dgm:t>
    </dgm:pt>
    <dgm:pt modelId="{899AB0E2-DE1B-0842-B63A-48253A2C4D66}">
      <dgm:prSet/>
      <dgm:spPr/>
      <dgm:t>
        <a:bodyPr/>
        <a:lstStyle/>
        <a:p>
          <a:pPr rtl="0"/>
          <a:r>
            <a:rPr lang="en-US" smtClean="0"/>
            <a:t>Physical propagation of the signal along a suitable medium</a:t>
          </a:r>
          <a:endParaRPr lang="en-US"/>
        </a:p>
      </dgm:t>
    </dgm:pt>
    <dgm:pt modelId="{D6CB9846-7000-1B44-BCE0-88B72D9366D9}" type="parTrans" cxnId="{359284CE-A02A-964D-9EE2-122D37C75BCC}">
      <dgm:prSet/>
      <dgm:spPr/>
      <dgm:t>
        <a:bodyPr/>
        <a:lstStyle/>
        <a:p>
          <a:endParaRPr lang="en-US"/>
        </a:p>
      </dgm:t>
    </dgm:pt>
    <dgm:pt modelId="{D13DDCED-1625-5F43-97B8-F9E20A7BA314}" type="sibTrans" cxnId="{359284CE-A02A-964D-9EE2-122D37C75BCC}">
      <dgm:prSet/>
      <dgm:spPr/>
      <dgm:t>
        <a:bodyPr/>
        <a:lstStyle/>
        <a:p>
          <a:endParaRPr lang="en-US"/>
        </a:p>
      </dgm:t>
    </dgm:pt>
    <dgm:pt modelId="{2110BCD9-49A4-A74D-97ED-DE47493C1D6C}">
      <dgm:prSet/>
      <dgm:spPr/>
      <dgm:t>
        <a:bodyPr/>
        <a:lstStyle/>
        <a:p>
          <a:pPr rtl="0"/>
          <a:r>
            <a:rPr kumimoji="1" lang="en-US" smtClean="0"/>
            <a:t>Transmission</a:t>
          </a:r>
          <a:endParaRPr lang="en-US"/>
        </a:p>
      </dgm:t>
    </dgm:pt>
    <dgm:pt modelId="{76719980-C5B0-0E4F-8344-7A6B433DC379}" type="parTrans" cxnId="{72CA316C-5E9F-5A42-B204-33958FB89794}">
      <dgm:prSet/>
      <dgm:spPr/>
      <dgm:t>
        <a:bodyPr/>
        <a:lstStyle/>
        <a:p>
          <a:endParaRPr lang="en-US"/>
        </a:p>
      </dgm:t>
    </dgm:pt>
    <dgm:pt modelId="{BC1C13FC-D2BB-B147-BB6A-6D7C66F8B88C}" type="sibTrans" cxnId="{72CA316C-5E9F-5A42-B204-33958FB89794}">
      <dgm:prSet/>
      <dgm:spPr/>
      <dgm:t>
        <a:bodyPr/>
        <a:lstStyle/>
        <a:p>
          <a:endParaRPr lang="en-US"/>
        </a:p>
      </dgm:t>
    </dgm:pt>
    <dgm:pt modelId="{ACF644FD-DAB2-604A-BBB8-331755124603}">
      <dgm:prSet/>
      <dgm:spPr/>
      <dgm:t>
        <a:bodyPr/>
        <a:lstStyle/>
        <a:p>
          <a:pPr rtl="0"/>
          <a:r>
            <a:rPr kumimoji="1" lang="en-US" smtClean="0"/>
            <a:t>Communication of data by the propagation and processing of signals</a:t>
          </a:r>
          <a:endParaRPr lang="en-US"/>
        </a:p>
      </dgm:t>
    </dgm:pt>
    <dgm:pt modelId="{BECC5784-A6CE-8941-B70E-81DE0F741996}" type="parTrans" cxnId="{F864D645-71EC-9040-A161-04F951308212}">
      <dgm:prSet/>
      <dgm:spPr/>
      <dgm:t>
        <a:bodyPr/>
        <a:lstStyle/>
        <a:p>
          <a:endParaRPr lang="en-US"/>
        </a:p>
      </dgm:t>
    </dgm:pt>
    <dgm:pt modelId="{4D293B63-9006-2B45-8BA9-119FBE084F73}" type="sibTrans" cxnId="{F864D645-71EC-9040-A161-04F951308212}">
      <dgm:prSet/>
      <dgm:spPr/>
      <dgm:t>
        <a:bodyPr/>
        <a:lstStyle/>
        <a:p>
          <a:endParaRPr lang="en-US"/>
        </a:p>
      </dgm:t>
    </dgm:pt>
    <dgm:pt modelId="{BF7FD0D3-5C37-7A46-9EC0-56FB1973E3A6}" type="pres">
      <dgm:prSet presAssocID="{C571487C-EB58-9146-A664-CC5ED9FDB5D8}" presName="theList" presStyleCnt="0">
        <dgm:presLayoutVars>
          <dgm:dir/>
          <dgm:animLvl val="lvl"/>
          <dgm:resizeHandles val="exact"/>
        </dgm:presLayoutVars>
      </dgm:prSet>
      <dgm:spPr/>
      <dgm:t>
        <a:bodyPr/>
        <a:lstStyle/>
        <a:p>
          <a:endParaRPr lang="en-US"/>
        </a:p>
      </dgm:t>
    </dgm:pt>
    <dgm:pt modelId="{DC8442B0-D249-1C4B-9121-75E22BF06951}" type="pres">
      <dgm:prSet presAssocID="{4F574A78-36FA-AD42-BD27-DAD2676B5ACB}" presName="compNode" presStyleCnt="0"/>
      <dgm:spPr/>
      <dgm:t>
        <a:bodyPr/>
        <a:lstStyle/>
        <a:p>
          <a:endParaRPr lang="en-US"/>
        </a:p>
      </dgm:t>
    </dgm:pt>
    <dgm:pt modelId="{E0FFD457-D19E-DE4F-ABB0-23F42253F454}" type="pres">
      <dgm:prSet presAssocID="{4F574A78-36FA-AD42-BD27-DAD2676B5ACB}" presName="aNode" presStyleLbl="bgShp" presStyleIdx="0" presStyleCnt="4"/>
      <dgm:spPr/>
      <dgm:t>
        <a:bodyPr/>
        <a:lstStyle/>
        <a:p>
          <a:endParaRPr lang="en-US"/>
        </a:p>
      </dgm:t>
    </dgm:pt>
    <dgm:pt modelId="{3F41B181-5914-094D-9A63-4D0C3CDE4463}" type="pres">
      <dgm:prSet presAssocID="{4F574A78-36FA-AD42-BD27-DAD2676B5ACB}" presName="textNode" presStyleLbl="bgShp" presStyleIdx="0" presStyleCnt="4"/>
      <dgm:spPr/>
      <dgm:t>
        <a:bodyPr/>
        <a:lstStyle/>
        <a:p>
          <a:endParaRPr lang="en-US"/>
        </a:p>
      </dgm:t>
    </dgm:pt>
    <dgm:pt modelId="{8F0EF3FC-1242-C148-B536-27E3C24270E6}" type="pres">
      <dgm:prSet presAssocID="{4F574A78-36FA-AD42-BD27-DAD2676B5ACB}" presName="compChildNode" presStyleCnt="0"/>
      <dgm:spPr/>
      <dgm:t>
        <a:bodyPr/>
        <a:lstStyle/>
        <a:p>
          <a:endParaRPr lang="en-US"/>
        </a:p>
      </dgm:t>
    </dgm:pt>
    <dgm:pt modelId="{342F9E94-9DCF-CA4D-BA39-6FEE973ACC4F}" type="pres">
      <dgm:prSet presAssocID="{4F574A78-36FA-AD42-BD27-DAD2676B5ACB}" presName="theInnerList" presStyleCnt="0"/>
      <dgm:spPr/>
      <dgm:t>
        <a:bodyPr/>
        <a:lstStyle/>
        <a:p>
          <a:endParaRPr lang="en-US"/>
        </a:p>
      </dgm:t>
    </dgm:pt>
    <dgm:pt modelId="{EBB06C0A-D478-7F45-A4D9-37AAAE3F0D01}" type="pres">
      <dgm:prSet presAssocID="{B9A7B52B-2986-504C-BCA0-56AF7B89C220}" presName="childNode" presStyleLbl="node1" presStyleIdx="0" presStyleCnt="4">
        <dgm:presLayoutVars>
          <dgm:bulletEnabled val="1"/>
        </dgm:presLayoutVars>
      </dgm:prSet>
      <dgm:spPr/>
      <dgm:t>
        <a:bodyPr/>
        <a:lstStyle/>
        <a:p>
          <a:endParaRPr lang="en-US"/>
        </a:p>
      </dgm:t>
    </dgm:pt>
    <dgm:pt modelId="{084D0C90-1402-A24B-848F-96A03502C7E6}" type="pres">
      <dgm:prSet presAssocID="{4F574A78-36FA-AD42-BD27-DAD2676B5ACB}" presName="aSpace" presStyleCnt="0"/>
      <dgm:spPr/>
      <dgm:t>
        <a:bodyPr/>
        <a:lstStyle/>
        <a:p>
          <a:endParaRPr lang="en-US"/>
        </a:p>
      </dgm:t>
    </dgm:pt>
    <dgm:pt modelId="{19FCB933-D132-E349-8DBE-BE314E9CA404}" type="pres">
      <dgm:prSet presAssocID="{38D0C3C2-19FD-2349-85AB-2AD9B5A1C9E3}" presName="compNode" presStyleCnt="0"/>
      <dgm:spPr/>
      <dgm:t>
        <a:bodyPr/>
        <a:lstStyle/>
        <a:p>
          <a:endParaRPr lang="en-US"/>
        </a:p>
      </dgm:t>
    </dgm:pt>
    <dgm:pt modelId="{57FBF55F-AB29-3B43-B19D-AC7DD96CAAC3}" type="pres">
      <dgm:prSet presAssocID="{38D0C3C2-19FD-2349-85AB-2AD9B5A1C9E3}" presName="aNode" presStyleLbl="bgShp" presStyleIdx="1" presStyleCnt="4"/>
      <dgm:spPr/>
      <dgm:t>
        <a:bodyPr/>
        <a:lstStyle/>
        <a:p>
          <a:endParaRPr lang="en-US"/>
        </a:p>
      </dgm:t>
    </dgm:pt>
    <dgm:pt modelId="{1C8AA8BD-9051-874A-87DD-E3009A3D8BAE}" type="pres">
      <dgm:prSet presAssocID="{38D0C3C2-19FD-2349-85AB-2AD9B5A1C9E3}" presName="textNode" presStyleLbl="bgShp" presStyleIdx="1" presStyleCnt="4"/>
      <dgm:spPr/>
      <dgm:t>
        <a:bodyPr/>
        <a:lstStyle/>
        <a:p>
          <a:endParaRPr lang="en-US"/>
        </a:p>
      </dgm:t>
    </dgm:pt>
    <dgm:pt modelId="{5646625D-9429-BA4F-B170-F15D9EEA6F22}" type="pres">
      <dgm:prSet presAssocID="{38D0C3C2-19FD-2349-85AB-2AD9B5A1C9E3}" presName="compChildNode" presStyleCnt="0"/>
      <dgm:spPr/>
      <dgm:t>
        <a:bodyPr/>
        <a:lstStyle/>
        <a:p>
          <a:endParaRPr lang="en-US"/>
        </a:p>
      </dgm:t>
    </dgm:pt>
    <dgm:pt modelId="{B9A269CA-7758-604B-810E-94EFCD91E84C}" type="pres">
      <dgm:prSet presAssocID="{38D0C3C2-19FD-2349-85AB-2AD9B5A1C9E3}" presName="theInnerList" presStyleCnt="0"/>
      <dgm:spPr/>
      <dgm:t>
        <a:bodyPr/>
        <a:lstStyle/>
        <a:p>
          <a:endParaRPr lang="en-US"/>
        </a:p>
      </dgm:t>
    </dgm:pt>
    <dgm:pt modelId="{0EB38A3C-B15D-2845-A605-F64756225CAC}" type="pres">
      <dgm:prSet presAssocID="{6A708A2B-2C64-9644-B595-9942A561E9B1}" presName="childNode" presStyleLbl="node1" presStyleIdx="1" presStyleCnt="4">
        <dgm:presLayoutVars>
          <dgm:bulletEnabled val="1"/>
        </dgm:presLayoutVars>
      </dgm:prSet>
      <dgm:spPr/>
      <dgm:t>
        <a:bodyPr/>
        <a:lstStyle/>
        <a:p>
          <a:endParaRPr lang="en-US"/>
        </a:p>
      </dgm:t>
    </dgm:pt>
    <dgm:pt modelId="{0D1DEB87-2222-6B4B-9D02-A9BC1151CC9E}" type="pres">
      <dgm:prSet presAssocID="{38D0C3C2-19FD-2349-85AB-2AD9B5A1C9E3}" presName="aSpace" presStyleCnt="0"/>
      <dgm:spPr/>
      <dgm:t>
        <a:bodyPr/>
        <a:lstStyle/>
        <a:p>
          <a:endParaRPr lang="en-US"/>
        </a:p>
      </dgm:t>
    </dgm:pt>
    <dgm:pt modelId="{BC708624-CFE0-064B-8B63-9B0EEF800014}" type="pres">
      <dgm:prSet presAssocID="{1F660D51-E96D-B344-9EFD-B87DAD785434}" presName="compNode" presStyleCnt="0"/>
      <dgm:spPr/>
      <dgm:t>
        <a:bodyPr/>
        <a:lstStyle/>
        <a:p>
          <a:endParaRPr lang="en-US"/>
        </a:p>
      </dgm:t>
    </dgm:pt>
    <dgm:pt modelId="{67C20D09-A285-AE4F-94F6-E0DB986D5402}" type="pres">
      <dgm:prSet presAssocID="{1F660D51-E96D-B344-9EFD-B87DAD785434}" presName="aNode" presStyleLbl="bgShp" presStyleIdx="2" presStyleCnt="4"/>
      <dgm:spPr/>
      <dgm:t>
        <a:bodyPr/>
        <a:lstStyle/>
        <a:p>
          <a:endParaRPr lang="en-US"/>
        </a:p>
      </dgm:t>
    </dgm:pt>
    <dgm:pt modelId="{BB2121EA-5939-9C43-A80B-A1E42CF3468D}" type="pres">
      <dgm:prSet presAssocID="{1F660D51-E96D-B344-9EFD-B87DAD785434}" presName="textNode" presStyleLbl="bgShp" presStyleIdx="2" presStyleCnt="4"/>
      <dgm:spPr/>
      <dgm:t>
        <a:bodyPr/>
        <a:lstStyle/>
        <a:p>
          <a:endParaRPr lang="en-US"/>
        </a:p>
      </dgm:t>
    </dgm:pt>
    <dgm:pt modelId="{FBC98F8C-F941-A04F-BF54-F935A3F3ABCF}" type="pres">
      <dgm:prSet presAssocID="{1F660D51-E96D-B344-9EFD-B87DAD785434}" presName="compChildNode" presStyleCnt="0"/>
      <dgm:spPr/>
      <dgm:t>
        <a:bodyPr/>
        <a:lstStyle/>
        <a:p>
          <a:endParaRPr lang="en-US"/>
        </a:p>
      </dgm:t>
    </dgm:pt>
    <dgm:pt modelId="{2F0ABC80-B5F2-BC46-B273-684CFAD62DC0}" type="pres">
      <dgm:prSet presAssocID="{1F660D51-E96D-B344-9EFD-B87DAD785434}" presName="theInnerList" presStyleCnt="0"/>
      <dgm:spPr/>
      <dgm:t>
        <a:bodyPr/>
        <a:lstStyle/>
        <a:p>
          <a:endParaRPr lang="en-US"/>
        </a:p>
      </dgm:t>
    </dgm:pt>
    <dgm:pt modelId="{3B7CA001-3752-2245-BBC7-5C3E224B5AC9}" type="pres">
      <dgm:prSet presAssocID="{899AB0E2-DE1B-0842-B63A-48253A2C4D66}" presName="childNode" presStyleLbl="node1" presStyleIdx="2" presStyleCnt="4">
        <dgm:presLayoutVars>
          <dgm:bulletEnabled val="1"/>
        </dgm:presLayoutVars>
      </dgm:prSet>
      <dgm:spPr/>
      <dgm:t>
        <a:bodyPr/>
        <a:lstStyle/>
        <a:p>
          <a:endParaRPr lang="en-US"/>
        </a:p>
      </dgm:t>
    </dgm:pt>
    <dgm:pt modelId="{F72B8A3A-DBED-FF4A-98CE-6A009EB17CC3}" type="pres">
      <dgm:prSet presAssocID="{1F660D51-E96D-B344-9EFD-B87DAD785434}" presName="aSpace" presStyleCnt="0"/>
      <dgm:spPr/>
      <dgm:t>
        <a:bodyPr/>
        <a:lstStyle/>
        <a:p>
          <a:endParaRPr lang="en-US"/>
        </a:p>
      </dgm:t>
    </dgm:pt>
    <dgm:pt modelId="{EC73B0BC-F062-7F4F-BC72-39BDDA32A470}" type="pres">
      <dgm:prSet presAssocID="{2110BCD9-49A4-A74D-97ED-DE47493C1D6C}" presName="compNode" presStyleCnt="0"/>
      <dgm:spPr/>
      <dgm:t>
        <a:bodyPr/>
        <a:lstStyle/>
        <a:p>
          <a:endParaRPr lang="en-US"/>
        </a:p>
      </dgm:t>
    </dgm:pt>
    <dgm:pt modelId="{955FC19A-97EE-0D46-871D-18D1BD962AF0}" type="pres">
      <dgm:prSet presAssocID="{2110BCD9-49A4-A74D-97ED-DE47493C1D6C}" presName="aNode" presStyleLbl="bgShp" presStyleIdx="3" presStyleCnt="4"/>
      <dgm:spPr/>
      <dgm:t>
        <a:bodyPr/>
        <a:lstStyle/>
        <a:p>
          <a:endParaRPr lang="en-US"/>
        </a:p>
      </dgm:t>
    </dgm:pt>
    <dgm:pt modelId="{771F9A97-ECA7-1B49-845D-F3E14600D31A}" type="pres">
      <dgm:prSet presAssocID="{2110BCD9-49A4-A74D-97ED-DE47493C1D6C}" presName="textNode" presStyleLbl="bgShp" presStyleIdx="3" presStyleCnt="4"/>
      <dgm:spPr/>
      <dgm:t>
        <a:bodyPr/>
        <a:lstStyle/>
        <a:p>
          <a:endParaRPr lang="en-US"/>
        </a:p>
      </dgm:t>
    </dgm:pt>
    <dgm:pt modelId="{B1A79071-0FE7-554A-8AD9-14069F6FE00A}" type="pres">
      <dgm:prSet presAssocID="{2110BCD9-49A4-A74D-97ED-DE47493C1D6C}" presName="compChildNode" presStyleCnt="0"/>
      <dgm:spPr/>
      <dgm:t>
        <a:bodyPr/>
        <a:lstStyle/>
        <a:p>
          <a:endParaRPr lang="en-US"/>
        </a:p>
      </dgm:t>
    </dgm:pt>
    <dgm:pt modelId="{ABAE0E4E-92FB-274A-9D09-E1885D6E970F}" type="pres">
      <dgm:prSet presAssocID="{2110BCD9-49A4-A74D-97ED-DE47493C1D6C}" presName="theInnerList" presStyleCnt="0"/>
      <dgm:spPr/>
      <dgm:t>
        <a:bodyPr/>
        <a:lstStyle/>
        <a:p>
          <a:endParaRPr lang="en-US"/>
        </a:p>
      </dgm:t>
    </dgm:pt>
    <dgm:pt modelId="{D0D44F27-2E66-8D42-A1A3-58133AD6843E}" type="pres">
      <dgm:prSet presAssocID="{ACF644FD-DAB2-604A-BBB8-331755124603}" presName="childNode" presStyleLbl="node1" presStyleIdx="3" presStyleCnt="4">
        <dgm:presLayoutVars>
          <dgm:bulletEnabled val="1"/>
        </dgm:presLayoutVars>
      </dgm:prSet>
      <dgm:spPr/>
      <dgm:t>
        <a:bodyPr/>
        <a:lstStyle/>
        <a:p>
          <a:endParaRPr lang="en-US"/>
        </a:p>
      </dgm:t>
    </dgm:pt>
  </dgm:ptLst>
  <dgm:cxnLst>
    <dgm:cxn modelId="{2F24ABFA-6D28-A749-9E97-20F714C72020}" type="presOf" srcId="{4F574A78-36FA-AD42-BD27-DAD2676B5ACB}" destId="{E0FFD457-D19E-DE4F-ABB0-23F42253F454}" srcOrd="0" destOrd="0" presId="urn:microsoft.com/office/officeart/2005/8/layout/lProcess2"/>
    <dgm:cxn modelId="{9B6471C1-352D-B64C-A705-7F800D9EA2F6}" type="presOf" srcId="{899AB0E2-DE1B-0842-B63A-48253A2C4D66}" destId="{3B7CA001-3752-2245-BBC7-5C3E224B5AC9}" srcOrd="0" destOrd="0" presId="urn:microsoft.com/office/officeart/2005/8/layout/lProcess2"/>
    <dgm:cxn modelId="{B097B131-CDE1-8D4B-89F8-AE3351472FF6}" srcId="{C571487C-EB58-9146-A664-CC5ED9FDB5D8}" destId="{4F574A78-36FA-AD42-BD27-DAD2676B5ACB}" srcOrd="0" destOrd="0" parTransId="{AE34D4A0-FE8D-394C-8ACE-83A2DFBE6F26}" sibTransId="{699CAEAA-3BD6-9E4C-901F-408211FD1342}"/>
    <dgm:cxn modelId="{5D054CCB-6AAE-4C4B-87CD-7830022F7AEA}" srcId="{C571487C-EB58-9146-A664-CC5ED9FDB5D8}" destId="{38D0C3C2-19FD-2349-85AB-2AD9B5A1C9E3}" srcOrd="1" destOrd="0" parTransId="{40AEB0F7-F482-7047-8AAC-1CF778F27B1D}" sibTransId="{E4024C89-144B-EB4C-8145-1B8F97AF2032}"/>
    <dgm:cxn modelId="{E630385A-0791-F14B-886F-6083FF329CD3}" type="presOf" srcId="{B9A7B52B-2986-504C-BCA0-56AF7B89C220}" destId="{EBB06C0A-D478-7F45-A4D9-37AAAE3F0D01}" srcOrd="0" destOrd="0" presId="urn:microsoft.com/office/officeart/2005/8/layout/lProcess2"/>
    <dgm:cxn modelId="{104131BC-4EDD-4F45-A6C9-E02084979BC3}" type="presOf" srcId="{6A708A2B-2C64-9644-B595-9942A561E9B1}" destId="{0EB38A3C-B15D-2845-A605-F64756225CAC}" srcOrd="0" destOrd="0" presId="urn:microsoft.com/office/officeart/2005/8/layout/lProcess2"/>
    <dgm:cxn modelId="{E70A1402-82C4-1342-9A64-D1744BE31E89}" type="presOf" srcId="{38D0C3C2-19FD-2349-85AB-2AD9B5A1C9E3}" destId="{57FBF55F-AB29-3B43-B19D-AC7DD96CAAC3}" srcOrd="0" destOrd="0" presId="urn:microsoft.com/office/officeart/2005/8/layout/lProcess2"/>
    <dgm:cxn modelId="{B16FA430-0E3B-E741-B97F-AA7AFB149754}" type="presOf" srcId="{ACF644FD-DAB2-604A-BBB8-331755124603}" destId="{D0D44F27-2E66-8D42-A1A3-58133AD6843E}" srcOrd="0" destOrd="0" presId="urn:microsoft.com/office/officeart/2005/8/layout/lProcess2"/>
    <dgm:cxn modelId="{359284CE-A02A-964D-9EE2-122D37C75BCC}" srcId="{1F660D51-E96D-B344-9EFD-B87DAD785434}" destId="{899AB0E2-DE1B-0842-B63A-48253A2C4D66}" srcOrd="0" destOrd="0" parTransId="{D6CB9846-7000-1B44-BCE0-88B72D9366D9}" sibTransId="{D13DDCED-1625-5F43-97B8-F9E20A7BA314}"/>
    <dgm:cxn modelId="{F864D645-71EC-9040-A161-04F951308212}" srcId="{2110BCD9-49A4-A74D-97ED-DE47493C1D6C}" destId="{ACF644FD-DAB2-604A-BBB8-331755124603}" srcOrd="0" destOrd="0" parTransId="{BECC5784-A6CE-8941-B70E-81DE0F741996}" sibTransId="{4D293B63-9006-2B45-8BA9-119FBE084F73}"/>
    <dgm:cxn modelId="{5B5E3A46-9F27-EB43-B087-454485ADDDE8}" srcId="{38D0C3C2-19FD-2349-85AB-2AD9B5A1C9E3}" destId="{6A708A2B-2C64-9644-B595-9942A561E9B1}" srcOrd="0" destOrd="0" parTransId="{A8B05D6C-0F4D-B647-96BC-55105705EB5C}" sibTransId="{150AC8B3-4414-9249-943F-5BC4DC9B964E}"/>
    <dgm:cxn modelId="{94A04FD0-AEC1-BE4B-867F-BC3389087DCB}" type="presOf" srcId="{C571487C-EB58-9146-A664-CC5ED9FDB5D8}" destId="{BF7FD0D3-5C37-7A46-9EC0-56FB1973E3A6}" srcOrd="0" destOrd="0" presId="urn:microsoft.com/office/officeart/2005/8/layout/lProcess2"/>
    <dgm:cxn modelId="{E90D4FC6-D7FD-A844-844C-90240EDDD46B}" type="presOf" srcId="{1F660D51-E96D-B344-9EFD-B87DAD785434}" destId="{BB2121EA-5939-9C43-A80B-A1E42CF3468D}" srcOrd="1" destOrd="0" presId="urn:microsoft.com/office/officeart/2005/8/layout/lProcess2"/>
    <dgm:cxn modelId="{B7EE78EA-E735-DC4E-A756-675976E9FAB1}" srcId="{4F574A78-36FA-AD42-BD27-DAD2676B5ACB}" destId="{B9A7B52B-2986-504C-BCA0-56AF7B89C220}" srcOrd="0" destOrd="0" parTransId="{5E12FBCD-8B31-E944-90C6-36EA1947AD83}" sibTransId="{7199957B-F18D-A147-A184-CD14C3BA0630}"/>
    <dgm:cxn modelId="{B79EBB56-8C76-4446-9E3C-960D389AE67E}" type="presOf" srcId="{1F660D51-E96D-B344-9EFD-B87DAD785434}" destId="{67C20D09-A285-AE4F-94F6-E0DB986D5402}" srcOrd="0" destOrd="0" presId="urn:microsoft.com/office/officeart/2005/8/layout/lProcess2"/>
    <dgm:cxn modelId="{064B0CED-5721-F748-9535-23D1168D80BA}" srcId="{C571487C-EB58-9146-A664-CC5ED9FDB5D8}" destId="{1F660D51-E96D-B344-9EFD-B87DAD785434}" srcOrd="2" destOrd="0" parTransId="{1BA93911-C237-5649-91F6-A6E21E1AC54D}" sibTransId="{E710CD6E-BA05-FF46-9C28-A77119CF16C8}"/>
    <dgm:cxn modelId="{25DFFEE3-E4A0-8643-9B41-D43A303C42B9}" type="presOf" srcId="{38D0C3C2-19FD-2349-85AB-2AD9B5A1C9E3}" destId="{1C8AA8BD-9051-874A-87DD-E3009A3D8BAE}" srcOrd="1" destOrd="0" presId="urn:microsoft.com/office/officeart/2005/8/layout/lProcess2"/>
    <dgm:cxn modelId="{F3A6B37E-D777-4449-84B5-F3EFE10D7DA4}" type="presOf" srcId="{4F574A78-36FA-AD42-BD27-DAD2676B5ACB}" destId="{3F41B181-5914-094D-9A63-4D0C3CDE4463}" srcOrd="1" destOrd="0" presId="urn:microsoft.com/office/officeart/2005/8/layout/lProcess2"/>
    <dgm:cxn modelId="{932002E2-464F-7D46-A521-2BB006645967}" type="presOf" srcId="{2110BCD9-49A4-A74D-97ED-DE47493C1D6C}" destId="{771F9A97-ECA7-1B49-845D-F3E14600D31A}" srcOrd="1" destOrd="0" presId="urn:microsoft.com/office/officeart/2005/8/layout/lProcess2"/>
    <dgm:cxn modelId="{72CA316C-5E9F-5A42-B204-33958FB89794}" srcId="{C571487C-EB58-9146-A664-CC5ED9FDB5D8}" destId="{2110BCD9-49A4-A74D-97ED-DE47493C1D6C}" srcOrd="3" destOrd="0" parTransId="{76719980-C5B0-0E4F-8344-7A6B433DC379}" sibTransId="{BC1C13FC-D2BB-B147-BB6A-6D7C66F8B88C}"/>
    <dgm:cxn modelId="{A3D6F6C5-8B6A-3E48-8D23-EAFF6B33FB15}" type="presOf" srcId="{2110BCD9-49A4-A74D-97ED-DE47493C1D6C}" destId="{955FC19A-97EE-0D46-871D-18D1BD962AF0}" srcOrd="0" destOrd="0" presId="urn:microsoft.com/office/officeart/2005/8/layout/lProcess2"/>
    <dgm:cxn modelId="{973C7E61-1AB6-7B40-9397-9D3F9210B7D8}" type="presParOf" srcId="{BF7FD0D3-5C37-7A46-9EC0-56FB1973E3A6}" destId="{DC8442B0-D249-1C4B-9121-75E22BF06951}" srcOrd="0" destOrd="0" presId="urn:microsoft.com/office/officeart/2005/8/layout/lProcess2"/>
    <dgm:cxn modelId="{92049DF1-D4A3-3D4B-916D-01F7D9948C48}" type="presParOf" srcId="{DC8442B0-D249-1C4B-9121-75E22BF06951}" destId="{E0FFD457-D19E-DE4F-ABB0-23F42253F454}" srcOrd="0" destOrd="0" presId="urn:microsoft.com/office/officeart/2005/8/layout/lProcess2"/>
    <dgm:cxn modelId="{20727083-242F-4B44-BDBB-8F8597409C43}" type="presParOf" srcId="{DC8442B0-D249-1C4B-9121-75E22BF06951}" destId="{3F41B181-5914-094D-9A63-4D0C3CDE4463}" srcOrd="1" destOrd="0" presId="urn:microsoft.com/office/officeart/2005/8/layout/lProcess2"/>
    <dgm:cxn modelId="{28B70197-2262-D040-A435-426B79D9D1F6}" type="presParOf" srcId="{DC8442B0-D249-1C4B-9121-75E22BF06951}" destId="{8F0EF3FC-1242-C148-B536-27E3C24270E6}" srcOrd="2" destOrd="0" presId="urn:microsoft.com/office/officeart/2005/8/layout/lProcess2"/>
    <dgm:cxn modelId="{7B670E39-363D-9E4E-9818-B696A300C188}" type="presParOf" srcId="{8F0EF3FC-1242-C148-B536-27E3C24270E6}" destId="{342F9E94-9DCF-CA4D-BA39-6FEE973ACC4F}" srcOrd="0" destOrd="0" presId="urn:microsoft.com/office/officeart/2005/8/layout/lProcess2"/>
    <dgm:cxn modelId="{50384C7C-5660-0F44-82F4-59C8A237E692}" type="presParOf" srcId="{342F9E94-9DCF-CA4D-BA39-6FEE973ACC4F}" destId="{EBB06C0A-D478-7F45-A4D9-37AAAE3F0D01}" srcOrd="0" destOrd="0" presId="urn:microsoft.com/office/officeart/2005/8/layout/lProcess2"/>
    <dgm:cxn modelId="{3FDBC956-F49F-F543-AFB4-306AC65B61C2}" type="presParOf" srcId="{BF7FD0D3-5C37-7A46-9EC0-56FB1973E3A6}" destId="{084D0C90-1402-A24B-848F-96A03502C7E6}" srcOrd="1" destOrd="0" presId="urn:microsoft.com/office/officeart/2005/8/layout/lProcess2"/>
    <dgm:cxn modelId="{32C80608-A660-3440-9E8E-9E52109CF76C}" type="presParOf" srcId="{BF7FD0D3-5C37-7A46-9EC0-56FB1973E3A6}" destId="{19FCB933-D132-E349-8DBE-BE314E9CA404}" srcOrd="2" destOrd="0" presId="urn:microsoft.com/office/officeart/2005/8/layout/lProcess2"/>
    <dgm:cxn modelId="{729EB2DA-A08A-9C4F-B0F1-37CBC51C6993}" type="presParOf" srcId="{19FCB933-D132-E349-8DBE-BE314E9CA404}" destId="{57FBF55F-AB29-3B43-B19D-AC7DD96CAAC3}" srcOrd="0" destOrd="0" presId="urn:microsoft.com/office/officeart/2005/8/layout/lProcess2"/>
    <dgm:cxn modelId="{7FFED60E-303D-A243-8147-E6A7B3036F71}" type="presParOf" srcId="{19FCB933-D132-E349-8DBE-BE314E9CA404}" destId="{1C8AA8BD-9051-874A-87DD-E3009A3D8BAE}" srcOrd="1" destOrd="0" presId="urn:microsoft.com/office/officeart/2005/8/layout/lProcess2"/>
    <dgm:cxn modelId="{034709E5-8013-4D43-8C54-E3810FA4F27D}" type="presParOf" srcId="{19FCB933-D132-E349-8DBE-BE314E9CA404}" destId="{5646625D-9429-BA4F-B170-F15D9EEA6F22}" srcOrd="2" destOrd="0" presId="urn:microsoft.com/office/officeart/2005/8/layout/lProcess2"/>
    <dgm:cxn modelId="{B6D0C351-AB54-C544-9B4E-5E5D2ED071C7}" type="presParOf" srcId="{5646625D-9429-BA4F-B170-F15D9EEA6F22}" destId="{B9A269CA-7758-604B-810E-94EFCD91E84C}" srcOrd="0" destOrd="0" presId="urn:microsoft.com/office/officeart/2005/8/layout/lProcess2"/>
    <dgm:cxn modelId="{8D7A1C2B-560C-0E45-B425-9BF3CCB48C22}" type="presParOf" srcId="{B9A269CA-7758-604B-810E-94EFCD91E84C}" destId="{0EB38A3C-B15D-2845-A605-F64756225CAC}" srcOrd="0" destOrd="0" presId="urn:microsoft.com/office/officeart/2005/8/layout/lProcess2"/>
    <dgm:cxn modelId="{B9AE72E5-59ED-CB47-83DF-DC6666BF9744}" type="presParOf" srcId="{BF7FD0D3-5C37-7A46-9EC0-56FB1973E3A6}" destId="{0D1DEB87-2222-6B4B-9D02-A9BC1151CC9E}" srcOrd="3" destOrd="0" presId="urn:microsoft.com/office/officeart/2005/8/layout/lProcess2"/>
    <dgm:cxn modelId="{9897E039-784E-A44A-AEA9-682C152F4F3E}" type="presParOf" srcId="{BF7FD0D3-5C37-7A46-9EC0-56FB1973E3A6}" destId="{BC708624-CFE0-064B-8B63-9B0EEF800014}" srcOrd="4" destOrd="0" presId="urn:microsoft.com/office/officeart/2005/8/layout/lProcess2"/>
    <dgm:cxn modelId="{1C17DFF2-7E88-144A-B504-45C50BC7EC1A}" type="presParOf" srcId="{BC708624-CFE0-064B-8B63-9B0EEF800014}" destId="{67C20D09-A285-AE4F-94F6-E0DB986D5402}" srcOrd="0" destOrd="0" presId="urn:microsoft.com/office/officeart/2005/8/layout/lProcess2"/>
    <dgm:cxn modelId="{395895B9-FC5F-0047-9998-32C4BB970A34}" type="presParOf" srcId="{BC708624-CFE0-064B-8B63-9B0EEF800014}" destId="{BB2121EA-5939-9C43-A80B-A1E42CF3468D}" srcOrd="1" destOrd="0" presId="urn:microsoft.com/office/officeart/2005/8/layout/lProcess2"/>
    <dgm:cxn modelId="{BEF2AE44-E7CF-A349-B254-726FC6E7D32C}" type="presParOf" srcId="{BC708624-CFE0-064B-8B63-9B0EEF800014}" destId="{FBC98F8C-F941-A04F-BF54-F935A3F3ABCF}" srcOrd="2" destOrd="0" presId="urn:microsoft.com/office/officeart/2005/8/layout/lProcess2"/>
    <dgm:cxn modelId="{19628939-B8CE-1244-8327-70F6CDEA7C4D}" type="presParOf" srcId="{FBC98F8C-F941-A04F-BF54-F935A3F3ABCF}" destId="{2F0ABC80-B5F2-BC46-B273-684CFAD62DC0}" srcOrd="0" destOrd="0" presId="urn:microsoft.com/office/officeart/2005/8/layout/lProcess2"/>
    <dgm:cxn modelId="{3318817D-481A-3E49-B41C-B32E5734AD5E}" type="presParOf" srcId="{2F0ABC80-B5F2-BC46-B273-684CFAD62DC0}" destId="{3B7CA001-3752-2245-BBC7-5C3E224B5AC9}" srcOrd="0" destOrd="0" presId="urn:microsoft.com/office/officeart/2005/8/layout/lProcess2"/>
    <dgm:cxn modelId="{613E1D0D-7753-1247-A2C8-2B140AF4E3A1}" type="presParOf" srcId="{BF7FD0D3-5C37-7A46-9EC0-56FB1973E3A6}" destId="{F72B8A3A-DBED-FF4A-98CE-6A009EB17CC3}" srcOrd="5" destOrd="0" presId="urn:microsoft.com/office/officeart/2005/8/layout/lProcess2"/>
    <dgm:cxn modelId="{0DE6BE76-F528-DB41-9B5F-23A29D547574}" type="presParOf" srcId="{BF7FD0D3-5C37-7A46-9EC0-56FB1973E3A6}" destId="{EC73B0BC-F062-7F4F-BC72-39BDDA32A470}" srcOrd="6" destOrd="0" presId="urn:microsoft.com/office/officeart/2005/8/layout/lProcess2"/>
    <dgm:cxn modelId="{EF946BD7-1AF2-A548-A6D8-D7ED32FBB4F1}" type="presParOf" srcId="{EC73B0BC-F062-7F4F-BC72-39BDDA32A470}" destId="{955FC19A-97EE-0D46-871D-18D1BD962AF0}" srcOrd="0" destOrd="0" presId="urn:microsoft.com/office/officeart/2005/8/layout/lProcess2"/>
    <dgm:cxn modelId="{B1EA9630-7B96-A74A-818C-BE4CF28A69D9}" type="presParOf" srcId="{EC73B0BC-F062-7F4F-BC72-39BDDA32A470}" destId="{771F9A97-ECA7-1B49-845D-F3E14600D31A}" srcOrd="1" destOrd="0" presId="urn:microsoft.com/office/officeart/2005/8/layout/lProcess2"/>
    <dgm:cxn modelId="{CEB2E1F0-3D39-834E-81FE-79ABB780133B}" type="presParOf" srcId="{EC73B0BC-F062-7F4F-BC72-39BDDA32A470}" destId="{B1A79071-0FE7-554A-8AD9-14069F6FE00A}" srcOrd="2" destOrd="0" presId="urn:microsoft.com/office/officeart/2005/8/layout/lProcess2"/>
    <dgm:cxn modelId="{FC3F4B62-DB81-6746-9B2C-B1DC088BD317}" type="presParOf" srcId="{B1A79071-0FE7-554A-8AD9-14069F6FE00A}" destId="{ABAE0E4E-92FB-274A-9D09-E1885D6E970F}" srcOrd="0" destOrd="0" presId="urn:microsoft.com/office/officeart/2005/8/layout/lProcess2"/>
    <dgm:cxn modelId="{4A79761A-777A-C846-83AE-65C858E40521}" type="presParOf" srcId="{ABAE0E4E-92FB-274A-9D09-E1885D6E970F}" destId="{D0D44F27-2E66-8D42-A1A3-58133AD6843E}" srcOrd="0"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552573EF-47DA-6242-94A4-F8B0791F6BBE}" type="doc">
      <dgm:prSet loTypeId="urn:microsoft.com/office/officeart/2009/3/layout/CircleRelationship" loCatId="list" qsTypeId="urn:microsoft.com/office/officeart/2005/8/quickstyle/simple1" qsCatId="simple" csTypeId="urn:microsoft.com/office/officeart/2005/8/colors/accent1_1" csCatId="accent1" phldr="1"/>
      <dgm:spPr/>
      <dgm:t>
        <a:bodyPr/>
        <a:lstStyle/>
        <a:p>
          <a:endParaRPr lang="en-US"/>
        </a:p>
      </dgm:t>
    </dgm:pt>
    <dgm:pt modelId="{8062CBA1-3DAE-9349-BFED-DA5377D0840A}">
      <dgm:prSet custT="1"/>
      <dgm:spPr/>
      <dgm:t>
        <a:bodyPr/>
        <a:lstStyle/>
        <a:p>
          <a:pPr rtl="0"/>
          <a:r>
            <a:rPr lang="en-US" sz="3200" b="1" i="0" dirty="0" smtClean="0"/>
            <a:t>Examples:</a:t>
          </a:r>
          <a:endParaRPr lang="en-US" sz="3200" b="1" i="0" dirty="0"/>
        </a:p>
      </dgm:t>
    </dgm:pt>
    <dgm:pt modelId="{372C462C-82FD-8E45-8DD4-C7AE7FEA86DF}" type="parTrans" cxnId="{217CE60A-2511-9545-A11B-F9994F88B8EE}">
      <dgm:prSet/>
      <dgm:spPr/>
      <dgm:t>
        <a:bodyPr/>
        <a:lstStyle/>
        <a:p>
          <a:endParaRPr lang="en-US"/>
        </a:p>
      </dgm:t>
    </dgm:pt>
    <dgm:pt modelId="{3F710BF2-DBFE-EC43-B8CA-92E6D1FB72C9}" type="sibTrans" cxnId="{217CE60A-2511-9545-A11B-F9994F88B8EE}">
      <dgm:prSet/>
      <dgm:spPr/>
      <dgm:t>
        <a:bodyPr/>
        <a:lstStyle/>
        <a:p>
          <a:endParaRPr lang="en-US" dirty="0"/>
        </a:p>
      </dgm:t>
    </dgm:pt>
    <dgm:pt modelId="{7B9AB81A-5625-CB42-9871-30A9A37479BF}">
      <dgm:prSet/>
      <dgm:spPr/>
      <dgm:t>
        <a:bodyPr/>
        <a:lstStyle/>
        <a:p>
          <a:pPr rtl="0"/>
          <a:r>
            <a:rPr lang="en-US" b="1" i="0" dirty="0" smtClean="0"/>
            <a:t>Text</a:t>
          </a:r>
          <a:endParaRPr lang="en-US" b="1" i="0" dirty="0"/>
        </a:p>
      </dgm:t>
    </dgm:pt>
    <dgm:pt modelId="{00ACE3EE-494A-4D40-A3E9-9B4892C52513}" type="parTrans" cxnId="{4CA85A9C-19F5-3045-9D18-B25400E392E5}">
      <dgm:prSet/>
      <dgm:spPr/>
      <dgm:t>
        <a:bodyPr/>
        <a:lstStyle/>
        <a:p>
          <a:endParaRPr lang="en-US"/>
        </a:p>
      </dgm:t>
    </dgm:pt>
    <dgm:pt modelId="{38B8AD31-B2DE-A942-8595-DAEF778D9332}" type="sibTrans" cxnId="{4CA85A9C-19F5-3045-9D18-B25400E392E5}">
      <dgm:prSet/>
      <dgm:spPr/>
      <dgm:t>
        <a:bodyPr/>
        <a:lstStyle/>
        <a:p>
          <a:endParaRPr lang="en-US" dirty="0"/>
        </a:p>
      </dgm:t>
    </dgm:pt>
    <dgm:pt modelId="{662AE975-6257-CE49-BFEB-A2CFAB92B4C0}">
      <dgm:prSet custT="1"/>
      <dgm:spPr/>
      <dgm:t>
        <a:bodyPr/>
        <a:lstStyle/>
        <a:p>
          <a:pPr rtl="0"/>
          <a:r>
            <a:rPr lang="en-US" sz="2400" b="1" i="0" dirty="0" smtClean="0"/>
            <a:t>Character strings</a:t>
          </a:r>
          <a:endParaRPr lang="en-US" sz="2400" b="1" i="0" dirty="0"/>
        </a:p>
      </dgm:t>
    </dgm:pt>
    <dgm:pt modelId="{3051BE95-E1E6-1C4C-B35A-B8FBC3600AF5}" type="parTrans" cxnId="{1F23AB8C-7ADD-784D-A09D-CB917303F31D}">
      <dgm:prSet/>
      <dgm:spPr/>
      <dgm:t>
        <a:bodyPr/>
        <a:lstStyle/>
        <a:p>
          <a:endParaRPr lang="en-US"/>
        </a:p>
      </dgm:t>
    </dgm:pt>
    <dgm:pt modelId="{5FBAB245-65D0-6547-81B2-3F15AC073453}" type="sibTrans" cxnId="{1F23AB8C-7ADD-784D-A09D-CB917303F31D}">
      <dgm:prSet/>
      <dgm:spPr/>
      <dgm:t>
        <a:bodyPr/>
        <a:lstStyle/>
        <a:p>
          <a:endParaRPr lang="en-US" dirty="0"/>
        </a:p>
      </dgm:t>
    </dgm:pt>
    <dgm:pt modelId="{5BC94094-B775-BE4C-990B-A970B21AAE72}">
      <dgm:prSet custT="1"/>
      <dgm:spPr/>
      <dgm:t>
        <a:bodyPr/>
        <a:lstStyle/>
        <a:p>
          <a:pPr rtl="0"/>
          <a:r>
            <a:rPr lang="en-US" sz="3200" b="1" i="0" dirty="0" smtClean="0"/>
            <a:t>IRA</a:t>
          </a:r>
          <a:endParaRPr lang="en-US" sz="3200" b="1" i="0" dirty="0"/>
        </a:p>
      </dgm:t>
    </dgm:pt>
    <dgm:pt modelId="{FA7C0C51-0943-814B-A2F3-890D1F9D9AED}" type="parTrans" cxnId="{0925B914-751A-B84B-956F-84FFF9C5C751}">
      <dgm:prSet/>
      <dgm:spPr/>
      <dgm:t>
        <a:bodyPr/>
        <a:lstStyle/>
        <a:p>
          <a:endParaRPr lang="en-US"/>
        </a:p>
      </dgm:t>
    </dgm:pt>
    <dgm:pt modelId="{37C73EE6-737E-C449-B18B-47768ADE69BB}" type="sibTrans" cxnId="{0925B914-751A-B84B-956F-84FFF9C5C751}">
      <dgm:prSet/>
      <dgm:spPr/>
      <dgm:t>
        <a:bodyPr/>
        <a:lstStyle/>
        <a:p>
          <a:endParaRPr lang="en-US" dirty="0"/>
        </a:p>
      </dgm:t>
    </dgm:pt>
    <dgm:pt modelId="{5227A756-1D2B-7443-A3D7-79F62A1629B5}" type="pres">
      <dgm:prSet presAssocID="{552573EF-47DA-6242-94A4-F8B0791F6BBE}" presName="Name0" presStyleCnt="0">
        <dgm:presLayoutVars>
          <dgm:chMax val="1"/>
          <dgm:chPref val="1"/>
        </dgm:presLayoutVars>
      </dgm:prSet>
      <dgm:spPr/>
      <dgm:t>
        <a:bodyPr/>
        <a:lstStyle/>
        <a:p>
          <a:endParaRPr lang="en-US"/>
        </a:p>
      </dgm:t>
    </dgm:pt>
    <dgm:pt modelId="{654D6445-1942-4E43-BB01-91290C3E8B0C}" type="pres">
      <dgm:prSet presAssocID="{8062CBA1-3DAE-9349-BFED-DA5377D0840A}" presName="Parent" presStyleLbl="node0" presStyleIdx="0" presStyleCnt="1">
        <dgm:presLayoutVars>
          <dgm:chMax val="5"/>
          <dgm:chPref val="5"/>
        </dgm:presLayoutVars>
      </dgm:prSet>
      <dgm:spPr/>
      <dgm:t>
        <a:bodyPr/>
        <a:lstStyle/>
        <a:p>
          <a:endParaRPr lang="en-US"/>
        </a:p>
      </dgm:t>
    </dgm:pt>
    <dgm:pt modelId="{F1D0FA34-CB4F-4444-A6E1-A8546DC85B7A}" type="pres">
      <dgm:prSet presAssocID="{8062CBA1-3DAE-9349-BFED-DA5377D0840A}" presName="Accent1" presStyleLbl="node1" presStyleIdx="0" presStyleCnt="15"/>
      <dgm:spPr/>
      <dgm:t>
        <a:bodyPr/>
        <a:lstStyle/>
        <a:p>
          <a:endParaRPr lang="en-US"/>
        </a:p>
      </dgm:t>
    </dgm:pt>
    <dgm:pt modelId="{30100D18-66AE-F84D-A607-34A822671DA5}" type="pres">
      <dgm:prSet presAssocID="{8062CBA1-3DAE-9349-BFED-DA5377D0840A}" presName="Accent2" presStyleLbl="node1" presStyleIdx="1" presStyleCnt="15"/>
      <dgm:spPr/>
      <dgm:t>
        <a:bodyPr/>
        <a:lstStyle/>
        <a:p>
          <a:endParaRPr lang="en-US"/>
        </a:p>
      </dgm:t>
    </dgm:pt>
    <dgm:pt modelId="{41D54415-3014-FF49-BC0B-F46D1B069BAB}" type="pres">
      <dgm:prSet presAssocID="{8062CBA1-3DAE-9349-BFED-DA5377D0840A}" presName="Accent3" presStyleLbl="node1" presStyleIdx="2" presStyleCnt="15"/>
      <dgm:spPr/>
      <dgm:t>
        <a:bodyPr/>
        <a:lstStyle/>
        <a:p>
          <a:endParaRPr lang="en-US"/>
        </a:p>
      </dgm:t>
    </dgm:pt>
    <dgm:pt modelId="{D6DB0B51-EDF0-8E42-9ECA-496C1AEE712F}" type="pres">
      <dgm:prSet presAssocID="{8062CBA1-3DAE-9349-BFED-DA5377D0840A}" presName="Accent4" presStyleLbl="node1" presStyleIdx="3" presStyleCnt="15"/>
      <dgm:spPr/>
      <dgm:t>
        <a:bodyPr/>
        <a:lstStyle/>
        <a:p>
          <a:endParaRPr lang="en-US"/>
        </a:p>
      </dgm:t>
    </dgm:pt>
    <dgm:pt modelId="{89F3E018-9A04-F744-9C2C-422FAF8B8667}" type="pres">
      <dgm:prSet presAssocID="{8062CBA1-3DAE-9349-BFED-DA5377D0840A}" presName="Accent5" presStyleLbl="node1" presStyleIdx="4" presStyleCnt="15"/>
      <dgm:spPr/>
      <dgm:t>
        <a:bodyPr/>
        <a:lstStyle/>
        <a:p>
          <a:endParaRPr lang="en-US"/>
        </a:p>
      </dgm:t>
    </dgm:pt>
    <dgm:pt modelId="{26793ECC-BBB8-B749-B6FC-EFC8F000849E}" type="pres">
      <dgm:prSet presAssocID="{8062CBA1-3DAE-9349-BFED-DA5377D0840A}" presName="Accent6" presStyleLbl="node1" presStyleIdx="5" presStyleCnt="15"/>
      <dgm:spPr/>
      <dgm:t>
        <a:bodyPr/>
        <a:lstStyle/>
        <a:p>
          <a:endParaRPr lang="en-US"/>
        </a:p>
      </dgm:t>
    </dgm:pt>
    <dgm:pt modelId="{35D1BF58-B6DE-E14F-A0C7-1824676C12A6}" type="pres">
      <dgm:prSet presAssocID="{7B9AB81A-5625-CB42-9871-30A9A37479BF}" presName="Child1" presStyleLbl="node1" presStyleIdx="6" presStyleCnt="15">
        <dgm:presLayoutVars>
          <dgm:chMax val="0"/>
          <dgm:chPref val="0"/>
        </dgm:presLayoutVars>
      </dgm:prSet>
      <dgm:spPr/>
      <dgm:t>
        <a:bodyPr/>
        <a:lstStyle/>
        <a:p>
          <a:endParaRPr lang="en-US"/>
        </a:p>
      </dgm:t>
    </dgm:pt>
    <dgm:pt modelId="{8727ECF4-4FD4-5940-8117-9E844B65B1C5}" type="pres">
      <dgm:prSet presAssocID="{7B9AB81A-5625-CB42-9871-30A9A37479BF}" presName="Accent7" presStyleCnt="0"/>
      <dgm:spPr/>
      <dgm:t>
        <a:bodyPr/>
        <a:lstStyle/>
        <a:p>
          <a:endParaRPr lang="en-US"/>
        </a:p>
      </dgm:t>
    </dgm:pt>
    <dgm:pt modelId="{AA7736DF-D305-2947-8909-0255A1788C3C}" type="pres">
      <dgm:prSet presAssocID="{7B9AB81A-5625-CB42-9871-30A9A37479BF}" presName="AccentHold1" presStyleLbl="node1" presStyleIdx="7" presStyleCnt="15"/>
      <dgm:spPr/>
      <dgm:t>
        <a:bodyPr/>
        <a:lstStyle/>
        <a:p>
          <a:endParaRPr lang="en-US"/>
        </a:p>
      </dgm:t>
    </dgm:pt>
    <dgm:pt modelId="{722ABF9F-4EC9-BE4E-B19B-179E96CC8F6B}" type="pres">
      <dgm:prSet presAssocID="{7B9AB81A-5625-CB42-9871-30A9A37479BF}" presName="Accent8" presStyleCnt="0"/>
      <dgm:spPr/>
      <dgm:t>
        <a:bodyPr/>
        <a:lstStyle/>
        <a:p>
          <a:endParaRPr lang="en-US"/>
        </a:p>
      </dgm:t>
    </dgm:pt>
    <dgm:pt modelId="{DDD75D04-AA4E-9B46-A0CC-D7C89BE276CA}" type="pres">
      <dgm:prSet presAssocID="{7B9AB81A-5625-CB42-9871-30A9A37479BF}" presName="AccentHold2" presStyleLbl="node1" presStyleIdx="8" presStyleCnt="15"/>
      <dgm:spPr/>
      <dgm:t>
        <a:bodyPr/>
        <a:lstStyle/>
        <a:p>
          <a:endParaRPr lang="en-US"/>
        </a:p>
      </dgm:t>
    </dgm:pt>
    <dgm:pt modelId="{649CB136-B9D2-A647-82AB-F38C6FC5C53A}" type="pres">
      <dgm:prSet presAssocID="{662AE975-6257-CE49-BFEB-A2CFAB92B4C0}" presName="Child2" presStyleLbl="node1" presStyleIdx="9" presStyleCnt="15" custScaleX="151597" custScaleY="109050">
        <dgm:presLayoutVars>
          <dgm:chMax val="0"/>
          <dgm:chPref val="0"/>
        </dgm:presLayoutVars>
      </dgm:prSet>
      <dgm:spPr/>
      <dgm:t>
        <a:bodyPr/>
        <a:lstStyle/>
        <a:p>
          <a:endParaRPr lang="en-US"/>
        </a:p>
      </dgm:t>
    </dgm:pt>
    <dgm:pt modelId="{1F0AA525-3AF3-8A43-B6A8-CD5BD156D52E}" type="pres">
      <dgm:prSet presAssocID="{662AE975-6257-CE49-BFEB-A2CFAB92B4C0}" presName="Accent9" presStyleCnt="0"/>
      <dgm:spPr/>
      <dgm:t>
        <a:bodyPr/>
        <a:lstStyle/>
        <a:p>
          <a:endParaRPr lang="en-US"/>
        </a:p>
      </dgm:t>
    </dgm:pt>
    <dgm:pt modelId="{69DCD719-32F8-B54A-BC99-2F283718C4DB}" type="pres">
      <dgm:prSet presAssocID="{662AE975-6257-CE49-BFEB-A2CFAB92B4C0}" presName="AccentHold1" presStyleLbl="node1" presStyleIdx="10" presStyleCnt="15"/>
      <dgm:spPr/>
      <dgm:t>
        <a:bodyPr/>
        <a:lstStyle/>
        <a:p>
          <a:endParaRPr lang="en-US"/>
        </a:p>
      </dgm:t>
    </dgm:pt>
    <dgm:pt modelId="{A8D1DEE4-5140-7041-A3BB-A1057753B984}" type="pres">
      <dgm:prSet presAssocID="{662AE975-6257-CE49-BFEB-A2CFAB92B4C0}" presName="Accent10" presStyleCnt="0"/>
      <dgm:spPr/>
      <dgm:t>
        <a:bodyPr/>
        <a:lstStyle/>
        <a:p>
          <a:endParaRPr lang="en-US"/>
        </a:p>
      </dgm:t>
    </dgm:pt>
    <dgm:pt modelId="{A0F6F5E7-5573-8846-A470-79172A09E1AD}" type="pres">
      <dgm:prSet presAssocID="{662AE975-6257-CE49-BFEB-A2CFAB92B4C0}" presName="AccentHold2" presStyleLbl="node1" presStyleIdx="11" presStyleCnt="15"/>
      <dgm:spPr/>
      <dgm:t>
        <a:bodyPr/>
        <a:lstStyle/>
        <a:p>
          <a:endParaRPr lang="en-US"/>
        </a:p>
      </dgm:t>
    </dgm:pt>
    <dgm:pt modelId="{B0F4A2F7-3852-084A-8C74-315C9D6EC533}" type="pres">
      <dgm:prSet presAssocID="{662AE975-6257-CE49-BFEB-A2CFAB92B4C0}" presName="Accent11" presStyleCnt="0"/>
      <dgm:spPr/>
      <dgm:t>
        <a:bodyPr/>
        <a:lstStyle/>
        <a:p>
          <a:endParaRPr lang="en-US"/>
        </a:p>
      </dgm:t>
    </dgm:pt>
    <dgm:pt modelId="{A70FCE22-665B-C745-9462-F8C2EB5ED3C4}" type="pres">
      <dgm:prSet presAssocID="{662AE975-6257-CE49-BFEB-A2CFAB92B4C0}" presName="AccentHold3" presStyleLbl="node1" presStyleIdx="12" presStyleCnt="15"/>
      <dgm:spPr/>
      <dgm:t>
        <a:bodyPr/>
        <a:lstStyle/>
        <a:p>
          <a:endParaRPr lang="en-US"/>
        </a:p>
      </dgm:t>
    </dgm:pt>
    <dgm:pt modelId="{D8204B07-E588-674B-AD7B-B9A6DE689DFD}" type="pres">
      <dgm:prSet presAssocID="{5BC94094-B775-BE4C-990B-A970B21AAE72}" presName="Child3" presStyleLbl="node1" presStyleIdx="13" presStyleCnt="15">
        <dgm:presLayoutVars>
          <dgm:chMax val="0"/>
          <dgm:chPref val="0"/>
        </dgm:presLayoutVars>
      </dgm:prSet>
      <dgm:spPr/>
      <dgm:t>
        <a:bodyPr/>
        <a:lstStyle/>
        <a:p>
          <a:endParaRPr lang="en-US"/>
        </a:p>
      </dgm:t>
    </dgm:pt>
    <dgm:pt modelId="{6FB49ED0-DAF3-0348-A904-2B0DDE52AEC8}" type="pres">
      <dgm:prSet presAssocID="{5BC94094-B775-BE4C-990B-A970B21AAE72}" presName="Accent12" presStyleCnt="0"/>
      <dgm:spPr/>
      <dgm:t>
        <a:bodyPr/>
        <a:lstStyle/>
        <a:p>
          <a:endParaRPr lang="en-US"/>
        </a:p>
      </dgm:t>
    </dgm:pt>
    <dgm:pt modelId="{457E8C5E-2D80-0F4B-9DF5-98C1E6200A9C}" type="pres">
      <dgm:prSet presAssocID="{5BC94094-B775-BE4C-990B-A970B21AAE72}" presName="AccentHold1" presStyleLbl="node1" presStyleIdx="14" presStyleCnt="15"/>
      <dgm:spPr/>
      <dgm:t>
        <a:bodyPr/>
        <a:lstStyle/>
        <a:p>
          <a:endParaRPr lang="en-US"/>
        </a:p>
      </dgm:t>
    </dgm:pt>
  </dgm:ptLst>
  <dgm:cxnLst>
    <dgm:cxn modelId="{B2A9690E-C582-9E43-8B46-FE5C1FD8E4FA}" type="presOf" srcId="{7B9AB81A-5625-CB42-9871-30A9A37479BF}" destId="{35D1BF58-B6DE-E14F-A0C7-1824676C12A6}" srcOrd="0" destOrd="0" presId="urn:microsoft.com/office/officeart/2009/3/layout/CircleRelationship"/>
    <dgm:cxn modelId="{BD926134-5144-A744-A98D-3ADD86B9F9AB}" type="presOf" srcId="{552573EF-47DA-6242-94A4-F8B0791F6BBE}" destId="{5227A756-1D2B-7443-A3D7-79F62A1629B5}" srcOrd="0" destOrd="0" presId="urn:microsoft.com/office/officeart/2009/3/layout/CircleRelationship"/>
    <dgm:cxn modelId="{D2E8E7A3-E7FB-B34E-AB15-D7547628C995}" type="presOf" srcId="{5BC94094-B775-BE4C-990B-A970B21AAE72}" destId="{D8204B07-E588-674B-AD7B-B9A6DE689DFD}" srcOrd="0" destOrd="0" presId="urn:microsoft.com/office/officeart/2009/3/layout/CircleRelationship"/>
    <dgm:cxn modelId="{0925B914-751A-B84B-956F-84FFF9C5C751}" srcId="{8062CBA1-3DAE-9349-BFED-DA5377D0840A}" destId="{5BC94094-B775-BE4C-990B-A970B21AAE72}" srcOrd="2" destOrd="0" parTransId="{FA7C0C51-0943-814B-A2F3-890D1F9D9AED}" sibTransId="{37C73EE6-737E-C449-B18B-47768ADE69BB}"/>
    <dgm:cxn modelId="{FF487F3D-6F65-5949-9BAD-A00C4351E373}" type="presOf" srcId="{662AE975-6257-CE49-BFEB-A2CFAB92B4C0}" destId="{649CB136-B9D2-A647-82AB-F38C6FC5C53A}" srcOrd="0" destOrd="0" presId="urn:microsoft.com/office/officeart/2009/3/layout/CircleRelationship"/>
    <dgm:cxn modelId="{1F23AB8C-7ADD-784D-A09D-CB917303F31D}" srcId="{8062CBA1-3DAE-9349-BFED-DA5377D0840A}" destId="{662AE975-6257-CE49-BFEB-A2CFAB92B4C0}" srcOrd="1" destOrd="0" parTransId="{3051BE95-E1E6-1C4C-B35A-B8FBC3600AF5}" sibTransId="{5FBAB245-65D0-6547-81B2-3F15AC073453}"/>
    <dgm:cxn modelId="{4CA85A9C-19F5-3045-9D18-B25400E392E5}" srcId="{8062CBA1-3DAE-9349-BFED-DA5377D0840A}" destId="{7B9AB81A-5625-CB42-9871-30A9A37479BF}" srcOrd="0" destOrd="0" parTransId="{00ACE3EE-494A-4D40-A3E9-9B4892C52513}" sibTransId="{38B8AD31-B2DE-A942-8595-DAEF778D9332}"/>
    <dgm:cxn modelId="{217CE60A-2511-9545-A11B-F9994F88B8EE}" srcId="{552573EF-47DA-6242-94A4-F8B0791F6BBE}" destId="{8062CBA1-3DAE-9349-BFED-DA5377D0840A}" srcOrd="0" destOrd="0" parTransId="{372C462C-82FD-8E45-8DD4-C7AE7FEA86DF}" sibTransId="{3F710BF2-DBFE-EC43-B8CA-92E6D1FB72C9}"/>
    <dgm:cxn modelId="{BDA6D71D-EFF7-5D45-B702-719298FF4A20}" type="presOf" srcId="{8062CBA1-3DAE-9349-BFED-DA5377D0840A}" destId="{654D6445-1942-4E43-BB01-91290C3E8B0C}" srcOrd="0" destOrd="0" presId="urn:microsoft.com/office/officeart/2009/3/layout/CircleRelationship"/>
    <dgm:cxn modelId="{83820F89-F8BA-0A44-81E8-F0C1AE39818C}" type="presParOf" srcId="{5227A756-1D2B-7443-A3D7-79F62A1629B5}" destId="{654D6445-1942-4E43-BB01-91290C3E8B0C}" srcOrd="0" destOrd="0" presId="urn:microsoft.com/office/officeart/2009/3/layout/CircleRelationship"/>
    <dgm:cxn modelId="{F2B03F76-00F0-F842-ADD4-D8E467BA37D2}" type="presParOf" srcId="{5227A756-1D2B-7443-A3D7-79F62A1629B5}" destId="{F1D0FA34-CB4F-4444-A6E1-A8546DC85B7A}" srcOrd="1" destOrd="0" presId="urn:microsoft.com/office/officeart/2009/3/layout/CircleRelationship"/>
    <dgm:cxn modelId="{49483B52-AA30-F54D-B41D-31F852E1CA36}" type="presParOf" srcId="{5227A756-1D2B-7443-A3D7-79F62A1629B5}" destId="{30100D18-66AE-F84D-A607-34A822671DA5}" srcOrd="2" destOrd="0" presId="urn:microsoft.com/office/officeart/2009/3/layout/CircleRelationship"/>
    <dgm:cxn modelId="{D632E02E-8C1F-1745-9CED-6D1314A9F32D}" type="presParOf" srcId="{5227A756-1D2B-7443-A3D7-79F62A1629B5}" destId="{41D54415-3014-FF49-BC0B-F46D1B069BAB}" srcOrd="3" destOrd="0" presId="urn:microsoft.com/office/officeart/2009/3/layout/CircleRelationship"/>
    <dgm:cxn modelId="{B0BE93BD-F1A0-6B46-B0A4-457476B0D78D}" type="presParOf" srcId="{5227A756-1D2B-7443-A3D7-79F62A1629B5}" destId="{D6DB0B51-EDF0-8E42-9ECA-496C1AEE712F}" srcOrd="4" destOrd="0" presId="urn:microsoft.com/office/officeart/2009/3/layout/CircleRelationship"/>
    <dgm:cxn modelId="{34F8D5A8-8D9F-054B-92A3-EF59A59782C1}" type="presParOf" srcId="{5227A756-1D2B-7443-A3D7-79F62A1629B5}" destId="{89F3E018-9A04-F744-9C2C-422FAF8B8667}" srcOrd="5" destOrd="0" presId="urn:microsoft.com/office/officeart/2009/3/layout/CircleRelationship"/>
    <dgm:cxn modelId="{B51DE98E-81BC-9043-AF4C-4D81A9613A9B}" type="presParOf" srcId="{5227A756-1D2B-7443-A3D7-79F62A1629B5}" destId="{26793ECC-BBB8-B749-B6FC-EFC8F000849E}" srcOrd="6" destOrd="0" presId="urn:microsoft.com/office/officeart/2009/3/layout/CircleRelationship"/>
    <dgm:cxn modelId="{0C89E070-BF48-6F47-810E-3527B4196C12}" type="presParOf" srcId="{5227A756-1D2B-7443-A3D7-79F62A1629B5}" destId="{35D1BF58-B6DE-E14F-A0C7-1824676C12A6}" srcOrd="7" destOrd="0" presId="urn:microsoft.com/office/officeart/2009/3/layout/CircleRelationship"/>
    <dgm:cxn modelId="{B384B962-C883-CE4D-BD48-AE55948DF3D8}" type="presParOf" srcId="{5227A756-1D2B-7443-A3D7-79F62A1629B5}" destId="{8727ECF4-4FD4-5940-8117-9E844B65B1C5}" srcOrd="8" destOrd="0" presId="urn:microsoft.com/office/officeart/2009/3/layout/CircleRelationship"/>
    <dgm:cxn modelId="{77016BF8-52C6-A845-AFC6-293BE74F3F26}" type="presParOf" srcId="{8727ECF4-4FD4-5940-8117-9E844B65B1C5}" destId="{AA7736DF-D305-2947-8909-0255A1788C3C}" srcOrd="0" destOrd="0" presId="urn:microsoft.com/office/officeart/2009/3/layout/CircleRelationship"/>
    <dgm:cxn modelId="{79F216E5-7F25-904C-9084-37A7678592D2}" type="presParOf" srcId="{5227A756-1D2B-7443-A3D7-79F62A1629B5}" destId="{722ABF9F-4EC9-BE4E-B19B-179E96CC8F6B}" srcOrd="9" destOrd="0" presId="urn:microsoft.com/office/officeart/2009/3/layout/CircleRelationship"/>
    <dgm:cxn modelId="{2ED7340B-36BC-B048-9BA2-83B16BFA4086}" type="presParOf" srcId="{722ABF9F-4EC9-BE4E-B19B-179E96CC8F6B}" destId="{DDD75D04-AA4E-9B46-A0CC-D7C89BE276CA}" srcOrd="0" destOrd="0" presId="urn:microsoft.com/office/officeart/2009/3/layout/CircleRelationship"/>
    <dgm:cxn modelId="{F6471A85-CC43-DA43-96F2-9BF09C9A3227}" type="presParOf" srcId="{5227A756-1D2B-7443-A3D7-79F62A1629B5}" destId="{649CB136-B9D2-A647-82AB-F38C6FC5C53A}" srcOrd="10" destOrd="0" presId="urn:microsoft.com/office/officeart/2009/3/layout/CircleRelationship"/>
    <dgm:cxn modelId="{2D1F31C5-6978-0343-BEA8-43482D14B681}" type="presParOf" srcId="{5227A756-1D2B-7443-A3D7-79F62A1629B5}" destId="{1F0AA525-3AF3-8A43-B6A8-CD5BD156D52E}" srcOrd="11" destOrd="0" presId="urn:microsoft.com/office/officeart/2009/3/layout/CircleRelationship"/>
    <dgm:cxn modelId="{12E7F649-0CDF-0645-88E4-5C3CD758FCD3}" type="presParOf" srcId="{1F0AA525-3AF3-8A43-B6A8-CD5BD156D52E}" destId="{69DCD719-32F8-B54A-BC99-2F283718C4DB}" srcOrd="0" destOrd="0" presId="urn:microsoft.com/office/officeart/2009/3/layout/CircleRelationship"/>
    <dgm:cxn modelId="{5EEBF3B1-3995-6843-BECC-5721FFB7DA5A}" type="presParOf" srcId="{5227A756-1D2B-7443-A3D7-79F62A1629B5}" destId="{A8D1DEE4-5140-7041-A3BB-A1057753B984}" srcOrd="12" destOrd="0" presId="urn:microsoft.com/office/officeart/2009/3/layout/CircleRelationship"/>
    <dgm:cxn modelId="{F1B25483-73C7-8844-909B-FB52F0B874B9}" type="presParOf" srcId="{A8D1DEE4-5140-7041-A3BB-A1057753B984}" destId="{A0F6F5E7-5573-8846-A470-79172A09E1AD}" srcOrd="0" destOrd="0" presId="urn:microsoft.com/office/officeart/2009/3/layout/CircleRelationship"/>
    <dgm:cxn modelId="{4AC48A44-2706-A045-8229-9AC597DED74D}" type="presParOf" srcId="{5227A756-1D2B-7443-A3D7-79F62A1629B5}" destId="{B0F4A2F7-3852-084A-8C74-315C9D6EC533}" srcOrd="13" destOrd="0" presId="urn:microsoft.com/office/officeart/2009/3/layout/CircleRelationship"/>
    <dgm:cxn modelId="{76BF22BC-63F9-E94A-8C71-12D5115B049A}" type="presParOf" srcId="{B0F4A2F7-3852-084A-8C74-315C9D6EC533}" destId="{A70FCE22-665B-C745-9462-F8C2EB5ED3C4}" srcOrd="0" destOrd="0" presId="urn:microsoft.com/office/officeart/2009/3/layout/CircleRelationship"/>
    <dgm:cxn modelId="{6BA7D0D3-389F-7348-A23F-ABA91390B1DC}" type="presParOf" srcId="{5227A756-1D2B-7443-A3D7-79F62A1629B5}" destId="{D8204B07-E588-674B-AD7B-B9A6DE689DFD}" srcOrd="14" destOrd="0" presId="urn:microsoft.com/office/officeart/2009/3/layout/CircleRelationship"/>
    <dgm:cxn modelId="{572DB19B-C888-1745-A3ED-788A42CCA67E}" type="presParOf" srcId="{5227A756-1D2B-7443-A3D7-79F62A1629B5}" destId="{6FB49ED0-DAF3-0348-A904-2B0DDE52AEC8}" srcOrd="15" destOrd="0" presId="urn:microsoft.com/office/officeart/2009/3/layout/CircleRelationship"/>
    <dgm:cxn modelId="{EBCC68F1-A754-8144-9F6B-560C6354CF76}" type="presParOf" srcId="{6FB49ED0-DAF3-0348-A904-2B0DDE52AEC8}" destId="{457E8C5E-2D80-0F4B-9DF5-98C1E6200A9C}" srcOrd="0" destOrd="0" presId="urn:microsoft.com/office/officeart/2009/3/layout/CircleRelationship"/>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E8E32F8-3CB7-4713-A50C-1FEA21C27AE8}" type="doc">
      <dgm:prSet loTypeId="urn:microsoft.com/office/officeart/2005/8/layout/arrow4" loCatId="relationship" qsTypeId="urn:microsoft.com/office/officeart/2005/8/quickstyle/3d7" qsCatId="3D" csTypeId="urn:microsoft.com/office/officeart/2005/8/colors/accent1_2" csCatId="accent1" phldr="1"/>
      <dgm:spPr/>
      <dgm:t>
        <a:bodyPr/>
        <a:lstStyle/>
        <a:p>
          <a:endParaRPr lang="en-US"/>
        </a:p>
      </dgm:t>
    </dgm:pt>
    <dgm:pt modelId="{38F7899A-9B69-484A-8F4B-736008E7E0ED}">
      <dgm:prSet phldrT="[Text]"/>
      <dgm:spPr/>
      <dgm:t>
        <a:bodyPr/>
        <a:lstStyle/>
        <a:p>
          <a:r>
            <a:rPr kumimoji="1" lang="en-GB" b="1" i="0" dirty="0" smtClean="0"/>
            <a:t>Generally cheaper</a:t>
          </a:r>
        </a:p>
        <a:p>
          <a:r>
            <a:rPr kumimoji="1" lang="en-GB" b="1" i="0" dirty="0" smtClean="0"/>
            <a:t>Less susceptible to noise interference</a:t>
          </a:r>
        </a:p>
        <a:p>
          <a:endParaRPr lang="en-US" dirty="0"/>
        </a:p>
      </dgm:t>
    </dgm:pt>
    <dgm:pt modelId="{1843BFEE-09A7-46A6-B7AA-467058AAB8CB}" type="parTrans" cxnId="{BEE5F543-8C15-4B39-8296-7E57CB8E1F53}">
      <dgm:prSet/>
      <dgm:spPr/>
      <dgm:t>
        <a:bodyPr/>
        <a:lstStyle/>
        <a:p>
          <a:endParaRPr lang="en-US"/>
        </a:p>
      </dgm:t>
    </dgm:pt>
    <dgm:pt modelId="{0CC90ACC-2C74-49CC-B481-7DE8172A10C1}" type="sibTrans" cxnId="{BEE5F543-8C15-4B39-8296-7E57CB8E1F53}">
      <dgm:prSet/>
      <dgm:spPr/>
      <dgm:t>
        <a:bodyPr/>
        <a:lstStyle/>
        <a:p>
          <a:endParaRPr lang="en-US"/>
        </a:p>
      </dgm:t>
    </dgm:pt>
    <dgm:pt modelId="{C624CE01-8BAB-4826-877F-908F93F1CB42}">
      <dgm:prSet phldrT="[Text]"/>
      <dgm:spPr/>
      <dgm:t>
        <a:bodyPr/>
        <a:lstStyle/>
        <a:p>
          <a:r>
            <a:rPr kumimoji="1" lang="en-GB" b="1" i="0" dirty="0" smtClean="0"/>
            <a:t>Suffer more from attenuation</a:t>
          </a:r>
        </a:p>
      </dgm:t>
    </dgm:pt>
    <dgm:pt modelId="{0E083338-C73F-4FCB-A2F9-9E4E16B7C8B1}" type="parTrans" cxnId="{C7E5582D-DB00-4A66-8CE5-044D1CF906BA}">
      <dgm:prSet/>
      <dgm:spPr/>
      <dgm:t>
        <a:bodyPr/>
        <a:lstStyle/>
        <a:p>
          <a:endParaRPr lang="en-US"/>
        </a:p>
      </dgm:t>
    </dgm:pt>
    <dgm:pt modelId="{B282727B-E33B-4847-B3A1-D7E28B2B2CF0}" type="sibTrans" cxnId="{C7E5582D-DB00-4A66-8CE5-044D1CF906BA}">
      <dgm:prSet/>
      <dgm:spPr/>
      <dgm:t>
        <a:bodyPr/>
        <a:lstStyle/>
        <a:p>
          <a:endParaRPr lang="en-US"/>
        </a:p>
      </dgm:t>
    </dgm:pt>
    <dgm:pt modelId="{03A0AA97-BB7B-48F3-AD4B-27352945E955}" type="pres">
      <dgm:prSet presAssocID="{DE8E32F8-3CB7-4713-A50C-1FEA21C27AE8}" presName="compositeShape" presStyleCnt="0">
        <dgm:presLayoutVars>
          <dgm:chMax val="2"/>
          <dgm:dir/>
          <dgm:resizeHandles val="exact"/>
        </dgm:presLayoutVars>
      </dgm:prSet>
      <dgm:spPr/>
      <dgm:t>
        <a:bodyPr/>
        <a:lstStyle/>
        <a:p>
          <a:endParaRPr lang="en-US"/>
        </a:p>
      </dgm:t>
    </dgm:pt>
    <dgm:pt modelId="{D6604F7B-257D-4025-8237-E4A42478E5E4}" type="pres">
      <dgm:prSet presAssocID="{38F7899A-9B69-484A-8F4B-736008E7E0ED}" presName="upArrow" presStyleLbl="node1" presStyleIdx="0" presStyleCnt="2"/>
      <dgm:spPr/>
    </dgm:pt>
    <dgm:pt modelId="{484CF114-3504-425B-BFD4-F74F8ABF15CC}" type="pres">
      <dgm:prSet presAssocID="{38F7899A-9B69-484A-8F4B-736008E7E0ED}" presName="upArrowText" presStyleLbl="revTx" presStyleIdx="0" presStyleCnt="2">
        <dgm:presLayoutVars>
          <dgm:chMax val="0"/>
          <dgm:bulletEnabled val="1"/>
        </dgm:presLayoutVars>
      </dgm:prSet>
      <dgm:spPr/>
      <dgm:t>
        <a:bodyPr/>
        <a:lstStyle/>
        <a:p>
          <a:endParaRPr lang="en-US"/>
        </a:p>
      </dgm:t>
    </dgm:pt>
    <dgm:pt modelId="{C5FC1440-97D4-437F-9F66-942DC59B5A6E}" type="pres">
      <dgm:prSet presAssocID="{C624CE01-8BAB-4826-877F-908F93F1CB42}" presName="downArrow" presStyleLbl="node1" presStyleIdx="1" presStyleCnt="2"/>
      <dgm:spPr/>
    </dgm:pt>
    <dgm:pt modelId="{EF175A17-E25B-40E4-8C44-6DBE802E84C4}" type="pres">
      <dgm:prSet presAssocID="{C624CE01-8BAB-4826-877F-908F93F1CB42}" presName="downArrowText" presStyleLbl="revTx" presStyleIdx="1" presStyleCnt="2">
        <dgm:presLayoutVars>
          <dgm:chMax val="0"/>
          <dgm:bulletEnabled val="1"/>
        </dgm:presLayoutVars>
      </dgm:prSet>
      <dgm:spPr/>
      <dgm:t>
        <a:bodyPr/>
        <a:lstStyle/>
        <a:p>
          <a:endParaRPr lang="en-US"/>
        </a:p>
      </dgm:t>
    </dgm:pt>
  </dgm:ptLst>
  <dgm:cxnLst>
    <dgm:cxn modelId="{8378B88B-36F4-4FC7-B272-B5D9CF8BFEBC}" type="presOf" srcId="{38F7899A-9B69-484A-8F4B-736008E7E0ED}" destId="{484CF114-3504-425B-BFD4-F74F8ABF15CC}" srcOrd="0" destOrd="0" presId="urn:microsoft.com/office/officeart/2005/8/layout/arrow4"/>
    <dgm:cxn modelId="{BEE5F543-8C15-4B39-8296-7E57CB8E1F53}" srcId="{DE8E32F8-3CB7-4713-A50C-1FEA21C27AE8}" destId="{38F7899A-9B69-484A-8F4B-736008E7E0ED}" srcOrd="0" destOrd="0" parTransId="{1843BFEE-09A7-46A6-B7AA-467058AAB8CB}" sibTransId="{0CC90ACC-2C74-49CC-B481-7DE8172A10C1}"/>
    <dgm:cxn modelId="{A2301E73-86FA-45B7-8D65-931901CF28C2}" type="presOf" srcId="{DE8E32F8-3CB7-4713-A50C-1FEA21C27AE8}" destId="{03A0AA97-BB7B-48F3-AD4B-27352945E955}" srcOrd="0" destOrd="0" presId="urn:microsoft.com/office/officeart/2005/8/layout/arrow4"/>
    <dgm:cxn modelId="{C7E5582D-DB00-4A66-8CE5-044D1CF906BA}" srcId="{DE8E32F8-3CB7-4713-A50C-1FEA21C27AE8}" destId="{C624CE01-8BAB-4826-877F-908F93F1CB42}" srcOrd="1" destOrd="0" parTransId="{0E083338-C73F-4FCB-A2F9-9E4E16B7C8B1}" sibTransId="{B282727B-E33B-4847-B3A1-D7E28B2B2CF0}"/>
    <dgm:cxn modelId="{0701A24D-6711-4A6E-B65E-A10344C745C8}" type="presOf" srcId="{C624CE01-8BAB-4826-877F-908F93F1CB42}" destId="{EF175A17-E25B-40E4-8C44-6DBE802E84C4}" srcOrd="0" destOrd="0" presId="urn:microsoft.com/office/officeart/2005/8/layout/arrow4"/>
    <dgm:cxn modelId="{82BB043B-2907-49B4-8CB1-9A7E857A4DE3}" type="presParOf" srcId="{03A0AA97-BB7B-48F3-AD4B-27352945E955}" destId="{D6604F7B-257D-4025-8237-E4A42478E5E4}" srcOrd="0" destOrd="0" presId="urn:microsoft.com/office/officeart/2005/8/layout/arrow4"/>
    <dgm:cxn modelId="{24A61984-BDA3-4479-AA4B-2D21BDCD97BA}" type="presParOf" srcId="{03A0AA97-BB7B-48F3-AD4B-27352945E955}" destId="{484CF114-3504-425B-BFD4-F74F8ABF15CC}" srcOrd="1" destOrd="0" presId="urn:microsoft.com/office/officeart/2005/8/layout/arrow4"/>
    <dgm:cxn modelId="{D390A006-24E2-4A0B-A6AB-4407E2F8985E}" type="presParOf" srcId="{03A0AA97-BB7B-48F3-AD4B-27352945E955}" destId="{C5FC1440-97D4-437F-9F66-942DC59B5A6E}" srcOrd="2" destOrd="0" presId="urn:microsoft.com/office/officeart/2005/8/layout/arrow4"/>
    <dgm:cxn modelId="{63A6ED27-76C1-4F87-8C24-E4C890695453}" type="presParOf" srcId="{03A0AA97-BB7B-48F3-AD4B-27352945E955}" destId="{EF175A17-E25B-40E4-8C44-6DBE802E84C4}" srcOrd="3" destOrd="0" presId="urn:microsoft.com/office/officeart/2005/8/layout/arrow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55A058-6199-B64B-979C-D7A93BD5EF11}">
      <dsp:nvSpPr>
        <dsp:cNvPr id="0" name=""/>
        <dsp:cNvSpPr/>
      </dsp:nvSpPr>
      <dsp:spPr>
        <a:xfrm>
          <a:off x="0" y="76200"/>
          <a:ext cx="8229600" cy="388619"/>
        </a:xfrm>
        <a:prstGeom prst="rect">
          <a:avLst/>
        </a:prstGeom>
        <a:solidFill>
          <a:schemeClr val="accent1">
            <a:shade val="8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txBody>
        <a:bodyPr spcFirstLastPara="0" vert="horz" wrap="square" lIns="68580" tIns="68580" rIns="68580" bIns="68580" numCol="1" spcCol="1270" anchor="ctr" anchorCtr="0">
          <a:noAutofit/>
        </a:bodyPr>
        <a:lstStyle/>
        <a:p>
          <a:pPr lvl="0" algn="ctr" defTabSz="800100" rtl="0">
            <a:lnSpc>
              <a:spcPct val="90000"/>
            </a:lnSpc>
            <a:spcBef>
              <a:spcPct val="0"/>
            </a:spcBef>
            <a:spcAft>
              <a:spcPct val="35000"/>
            </a:spcAft>
          </a:pPr>
          <a:endParaRPr lang="en-US" sz="1800" kern="1200" dirty="0"/>
        </a:p>
      </dsp:txBody>
      <dsp:txXfrm>
        <a:off x="0" y="76200"/>
        <a:ext cx="8229600" cy="388619"/>
      </dsp:txXfrm>
    </dsp:sp>
    <dsp:sp modelId="{51255933-9D5A-D845-A0A5-5683A394A595}">
      <dsp:nvSpPr>
        <dsp:cNvPr id="0" name=""/>
        <dsp:cNvSpPr/>
      </dsp:nvSpPr>
      <dsp:spPr>
        <a:xfrm>
          <a:off x="0" y="304802"/>
          <a:ext cx="8229600" cy="983736"/>
        </a:xfrm>
        <a:prstGeom prst="rect">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lang="en-US" sz="2800" b="1" kern="1200"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Data transmission occurs between transmitter and receiver over some transmission medium</a:t>
          </a:r>
          <a:endParaRPr lang="en-US" sz="2800" b="1" kern="1200" dirty="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endParaRPr>
        </a:p>
      </dsp:txBody>
      <dsp:txXfrm>
        <a:off x="0" y="304802"/>
        <a:ext cx="8229600" cy="983736"/>
      </dsp:txXfrm>
    </dsp:sp>
    <dsp:sp modelId="{DCE3974B-B9D0-3049-90EC-CAB951D9BFAC}">
      <dsp:nvSpPr>
        <dsp:cNvPr id="0" name=""/>
        <dsp:cNvSpPr/>
      </dsp:nvSpPr>
      <dsp:spPr>
        <a:xfrm>
          <a:off x="0" y="1204721"/>
          <a:ext cx="8229600" cy="90677"/>
        </a:xfrm>
        <a:prstGeom prst="rect">
          <a:avLst/>
        </a:prstGeom>
        <a:noFill/>
        <a:ln>
          <a:noFill/>
        </a:ln>
        <a:effectLst/>
      </dsp:spPr>
      <dsp:style>
        <a:lnRef idx="0">
          <a:scrgbClr r="0" g="0" b="0"/>
        </a:lnRef>
        <a:fillRef idx="1">
          <a:scrgbClr r="0" g="0" b="0"/>
        </a:fillRef>
        <a:effectRef idx="2">
          <a:scrgbClr r="0" g="0" b="0"/>
        </a:effectRef>
        <a:fontRef idx="minor"/>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457100-9AAB-5C4E-9C01-58A49E3E9CF9}">
      <dsp:nvSpPr>
        <dsp:cNvPr id="0" name=""/>
        <dsp:cNvSpPr/>
      </dsp:nvSpPr>
      <dsp:spPr>
        <a:xfrm>
          <a:off x="4877008" y="351760"/>
          <a:ext cx="1789806" cy="1789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l" defTabSz="800100" rtl="0">
            <a:lnSpc>
              <a:spcPct val="90000"/>
            </a:lnSpc>
            <a:spcBef>
              <a:spcPct val="0"/>
            </a:spcBef>
            <a:spcAft>
              <a:spcPct val="35000"/>
            </a:spcAft>
          </a:pPr>
          <a:r>
            <a:rPr lang="en-US" sz="1800" kern="1200" dirty="0" smtClean="0"/>
            <a:t>Received signal strength must be:</a:t>
          </a:r>
          <a:endParaRPr lang="en-US" sz="1800" kern="1200" dirty="0"/>
        </a:p>
        <a:p>
          <a:pPr marL="171450" lvl="1" indent="-171450" algn="l" defTabSz="800100" rtl="0">
            <a:lnSpc>
              <a:spcPct val="90000"/>
            </a:lnSpc>
            <a:spcBef>
              <a:spcPct val="0"/>
            </a:spcBef>
            <a:spcAft>
              <a:spcPct val="15000"/>
            </a:spcAft>
            <a:buChar char="••"/>
          </a:pPr>
          <a:r>
            <a:rPr lang="en-US" sz="1800" kern="1200" dirty="0" smtClean="0"/>
            <a:t>Strong enough to be detected</a:t>
          </a:r>
          <a:endParaRPr lang="en-US" sz="1800" kern="1200" dirty="0"/>
        </a:p>
        <a:p>
          <a:pPr marL="171450" lvl="1" indent="-171450" algn="l" defTabSz="800100" rtl="0">
            <a:lnSpc>
              <a:spcPct val="90000"/>
            </a:lnSpc>
            <a:spcBef>
              <a:spcPct val="0"/>
            </a:spcBef>
            <a:spcAft>
              <a:spcPct val="15000"/>
            </a:spcAft>
            <a:buChar char="••"/>
          </a:pPr>
          <a:r>
            <a:rPr lang="en-US" sz="1800" kern="1200" dirty="0" smtClean="0"/>
            <a:t>Sufficiently higher than noise to be received without error</a:t>
          </a:r>
          <a:endParaRPr lang="en-US" sz="1800" kern="1200" dirty="0"/>
        </a:p>
      </dsp:txBody>
      <dsp:txXfrm>
        <a:off x="4877008" y="351760"/>
        <a:ext cx="1789806" cy="1789806"/>
      </dsp:txXfrm>
    </dsp:sp>
    <dsp:sp modelId="{02A1CD25-DC8C-F745-94AE-EF62AE2491D2}">
      <dsp:nvSpPr>
        <dsp:cNvPr id="0" name=""/>
        <dsp:cNvSpPr/>
      </dsp:nvSpPr>
      <dsp:spPr>
        <a:xfrm>
          <a:off x="2362196" y="457211"/>
          <a:ext cx="4231177" cy="4231177"/>
        </a:xfrm>
        <a:prstGeom prst="circularArrow">
          <a:avLst>
            <a:gd name="adj1" fmla="val 8249"/>
            <a:gd name="adj2" fmla="val 576128"/>
            <a:gd name="adj3" fmla="val 2963805"/>
            <a:gd name="adj4" fmla="val 51756"/>
            <a:gd name="adj5" fmla="val 962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6731A66F-46D1-344A-8400-0C7935FC4736}">
      <dsp:nvSpPr>
        <dsp:cNvPr id="0" name=""/>
        <dsp:cNvSpPr/>
      </dsp:nvSpPr>
      <dsp:spPr>
        <a:xfrm>
          <a:off x="3372296" y="2957998"/>
          <a:ext cx="1789806" cy="1789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Strength can be increased using amplifiers or repeaters</a:t>
          </a:r>
          <a:endParaRPr lang="en-US" sz="1800" kern="1200" dirty="0"/>
        </a:p>
      </dsp:txBody>
      <dsp:txXfrm>
        <a:off x="3372296" y="2957998"/>
        <a:ext cx="1789806" cy="1789806"/>
      </dsp:txXfrm>
    </dsp:sp>
    <dsp:sp modelId="{05B57B5C-AD73-4249-A836-4B2649FDAEC1}">
      <dsp:nvSpPr>
        <dsp:cNvPr id="0" name=""/>
        <dsp:cNvSpPr/>
      </dsp:nvSpPr>
      <dsp:spPr>
        <a:xfrm>
          <a:off x="1981221" y="304804"/>
          <a:ext cx="4231177" cy="4231177"/>
        </a:xfrm>
        <a:prstGeom prst="circularArrow">
          <a:avLst>
            <a:gd name="adj1" fmla="val 8249"/>
            <a:gd name="adj2" fmla="val 576128"/>
            <a:gd name="adj3" fmla="val 10172116"/>
            <a:gd name="adj4" fmla="val 7260067"/>
            <a:gd name="adj5" fmla="val 962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C89BF89-1103-1A48-962B-244ED0A9780C}">
      <dsp:nvSpPr>
        <dsp:cNvPr id="0" name=""/>
        <dsp:cNvSpPr/>
      </dsp:nvSpPr>
      <dsp:spPr>
        <a:xfrm>
          <a:off x="1867583" y="351760"/>
          <a:ext cx="1789806" cy="1789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 tIns="22860" rIns="22860" bIns="22860" numCol="1" spcCol="1270" anchor="ctr" anchorCtr="0">
          <a:noAutofit/>
        </a:bodyPr>
        <a:lstStyle/>
        <a:p>
          <a:pPr lvl="0" algn="ctr" defTabSz="800100" rtl="0">
            <a:lnSpc>
              <a:spcPct val="90000"/>
            </a:lnSpc>
            <a:spcBef>
              <a:spcPct val="0"/>
            </a:spcBef>
            <a:spcAft>
              <a:spcPct val="35000"/>
            </a:spcAft>
          </a:pPr>
          <a:r>
            <a:rPr lang="en-US" sz="1800" kern="1200" dirty="0" smtClean="0"/>
            <a:t>Equalize attenuation across the band of frequencies used by using loading coils or amplifiers</a:t>
          </a:r>
          <a:endParaRPr lang="en-US" sz="1800" kern="1200" dirty="0"/>
        </a:p>
      </dsp:txBody>
      <dsp:txXfrm>
        <a:off x="1867583" y="351760"/>
        <a:ext cx="1789806" cy="1789806"/>
      </dsp:txXfrm>
    </dsp:sp>
    <dsp:sp modelId="{13353C3D-FD49-C44C-BD83-148F2534385D}">
      <dsp:nvSpPr>
        <dsp:cNvPr id="0" name=""/>
        <dsp:cNvSpPr/>
      </dsp:nvSpPr>
      <dsp:spPr>
        <a:xfrm>
          <a:off x="2151610" y="-178"/>
          <a:ext cx="4231177" cy="4231177"/>
        </a:xfrm>
        <a:prstGeom prst="circularArrow">
          <a:avLst>
            <a:gd name="adj1" fmla="val 8249"/>
            <a:gd name="adj2" fmla="val 576128"/>
            <a:gd name="adj3" fmla="val 16856674"/>
            <a:gd name="adj4" fmla="val 14967198"/>
            <a:gd name="adj5" fmla="val 9623"/>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6EE80C-908F-454D-8C98-266C50A4A468}">
      <dsp:nvSpPr>
        <dsp:cNvPr id="0" name=""/>
        <dsp:cNvSpPr/>
      </dsp:nvSpPr>
      <dsp:spPr>
        <a:xfrm>
          <a:off x="4526" y="0"/>
          <a:ext cx="2715768" cy="2414016"/>
        </a:xfrm>
        <a:prstGeom prst="up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FA4CCC99-0424-824C-9474-CD2C2424AE5B}">
      <dsp:nvSpPr>
        <dsp:cNvPr id="0" name=""/>
        <dsp:cNvSpPr/>
      </dsp:nvSpPr>
      <dsp:spPr>
        <a:xfrm>
          <a:off x="2801767" y="0"/>
          <a:ext cx="4608576" cy="2414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0" rIns="270256" bIns="270256" numCol="1" spcCol="1270" anchor="ctr" anchorCtr="0">
          <a:noAutofit/>
        </a:bodyPr>
        <a:lstStyle/>
        <a:p>
          <a:pPr lvl="0" algn="l" defTabSz="1689100" rtl="0">
            <a:lnSpc>
              <a:spcPct val="90000"/>
            </a:lnSpc>
            <a:spcBef>
              <a:spcPct val="0"/>
            </a:spcBef>
            <a:spcAft>
              <a:spcPct val="35000"/>
            </a:spcAft>
          </a:pPr>
          <a:r>
            <a:rPr kumimoji="1" lang="en-US" sz="3800" kern="1200" dirty="0" smtClean="0"/>
            <a:t>Unwanted signals inserted between transmitter and receiver</a:t>
          </a:r>
          <a:endParaRPr lang="en-US" sz="3800" kern="1200" dirty="0"/>
        </a:p>
      </dsp:txBody>
      <dsp:txXfrm>
        <a:off x="2801767" y="0"/>
        <a:ext cx="4608576" cy="2414016"/>
      </dsp:txXfrm>
    </dsp:sp>
    <dsp:sp modelId="{E13D192E-A6A4-544A-8A15-C473BB5A91AC}">
      <dsp:nvSpPr>
        <dsp:cNvPr id="0" name=""/>
        <dsp:cNvSpPr/>
      </dsp:nvSpPr>
      <dsp:spPr>
        <a:xfrm>
          <a:off x="819256" y="2615183"/>
          <a:ext cx="2715768" cy="2414016"/>
        </a:xfrm>
        <a:prstGeom prst="downArrow">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D19ED4C5-FCE6-3948-995E-40E4D35DC917}">
      <dsp:nvSpPr>
        <dsp:cNvPr id="0" name=""/>
        <dsp:cNvSpPr/>
      </dsp:nvSpPr>
      <dsp:spPr>
        <a:xfrm>
          <a:off x="3616497" y="2615183"/>
          <a:ext cx="4608576" cy="241401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0256" tIns="0" rIns="270256" bIns="270256" numCol="1" spcCol="1270" anchor="ctr" anchorCtr="0">
          <a:noAutofit/>
        </a:bodyPr>
        <a:lstStyle/>
        <a:p>
          <a:pPr lvl="0" algn="l" defTabSz="1689100" rtl="0">
            <a:lnSpc>
              <a:spcPct val="90000"/>
            </a:lnSpc>
            <a:spcBef>
              <a:spcPct val="0"/>
            </a:spcBef>
            <a:spcAft>
              <a:spcPct val="35000"/>
            </a:spcAft>
          </a:pPr>
          <a:r>
            <a:rPr kumimoji="1" lang="en-US" sz="3800" kern="1200" dirty="0" smtClean="0"/>
            <a:t>Is the major limiting factor in communications system performance</a:t>
          </a:r>
          <a:endParaRPr lang="en-US" sz="3800" kern="1200" dirty="0"/>
        </a:p>
      </dsp:txBody>
      <dsp:txXfrm>
        <a:off x="3616497" y="2615183"/>
        <a:ext cx="4608576" cy="2414016"/>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0D325-9E92-4C32-9509-9F45B1175DA2}">
      <dsp:nvSpPr>
        <dsp:cNvPr id="0" name=""/>
        <dsp:cNvSpPr/>
      </dsp:nvSpPr>
      <dsp:spPr>
        <a:xfrm>
          <a:off x="0" y="0"/>
          <a:ext cx="4495800" cy="748800"/>
        </a:xfrm>
        <a:prstGeom prst="rect">
          <a:avLst/>
        </a:prstGeom>
        <a:solidFill>
          <a:schemeClr val="lt1">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84912" tIns="105664" rIns="184912" bIns="105664" numCol="1" spcCol="1270" anchor="ctr" anchorCtr="0">
          <a:noAutofit/>
        </a:bodyPr>
        <a:lstStyle/>
        <a:p>
          <a:pPr lvl="0" algn="ctr" defTabSz="1155700">
            <a:lnSpc>
              <a:spcPct val="90000"/>
            </a:lnSpc>
            <a:spcBef>
              <a:spcPct val="0"/>
            </a:spcBef>
            <a:spcAft>
              <a:spcPct val="35000"/>
            </a:spcAft>
          </a:pPr>
          <a:r>
            <a:rPr lang="en-US" sz="2600" b="1" kern="1200" dirty="0" smtClean="0"/>
            <a:t>Thermal noise</a:t>
          </a:r>
          <a:endParaRPr lang="en-US" sz="2600" kern="1200" dirty="0"/>
        </a:p>
      </dsp:txBody>
      <dsp:txXfrm>
        <a:off x="0" y="0"/>
        <a:ext cx="4495800" cy="748800"/>
      </dsp:txXfrm>
    </dsp:sp>
    <dsp:sp modelId="{ED76C122-1DB5-4EC2-AF9B-5A46EC1326F7}">
      <dsp:nvSpPr>
        <dsp:cNvPr id="0" name=""/>
        <dsp:cNvSpPr/>
      </dsp:nvSpPr>
      <dsp:spPr>
        <a:xfrm>
          <a:off x="0" y="756480"/>
          <a:ext cx="4495800" cy="2283840"/>
        </a:xfrm>
        <a:prstGeom prst="rect">
          <a:avLst/>
        </a:prstGeom>
        <a:solidFill>
          <a:schemeClr val="lt1">
            <a:alpha val="90000"/>
            <a:tint val="40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38684" tIns="138684" rIns="184912" bIns="208026" numCol="1" spcCol="1270" anchor="t" anchorCtr="0">
          <a:noAutofit/>
        </a:bodyPr>
        <a:lstStyle/>
        <a:p>
          <a:pPr marL="228600" lvl="1" indent="-228600" algn="l" defTabSz="1155700">
            <a:lnSpc>
              <a:spcPct val="90000"/>
            </a:lnSpc>
            <a:spcBef>
              <a:spcPct val="0"/>
            </a:spcBef>
            <a:spcAft>
              <a:spcPct val="15000"/>
            </a:spcAft>
            <a:buChar char="••"/>
          </a:pPr>
          <a:r>
            <a:rPr lang="en-US" sz="2600" kern="1200" dirty="0" smtClean="0"/>
            <a:t>Due to thermal agitation of electrons</a:t>
          </a:r>
          <a:endParaRPr lang="en-US" sz="2600" kern="1200" dirty="0"/>
        </a:p>
        <a:p>
          <a:pPr marL="228600" lvl="1" indent="-228600" algn="l" defTabSz="1155700">
            <a:lnSpc>
              <a:spcPct val="90000"/>
            </a:lnSpc>
            <a:spcBef>
              <a:spcPct val="0"/>
            </a:spcBef>
            <a:spcAft>
              <a:spcPct val="15000"/>
            </a:spcAft>
            <a:buChar char="••"/>
          </a:pPr>
          <a:r>
            <a:rPr lang="en-US" sz="2600" kern="1200" dirty="0" smtClean="0"/>
            <a:t>Uniformly distributed across bandwidths</a:t>
          </a:r>
          <a:endParaRPr lang="en-US" sz="2600" kern="1200" dirty="0"/>
        </a:p>
        <a:p>
          <a:pPr marL="228600" lvl="1" indent="-228600" algn="l" defTabSz="1155700">
            <a:lnSpc>
              <a:spcPct val="90000"/>
            </a:lnSpc>
            <a:spcBef>
              <a:spcPct val="0"/>
            </a:spcBef>
            <a:spcAft>
              <a:spcPct val="15000"/>
            </a:spcAft>
            <a:buChar char="••"/>
          </a:pPr>
          <a:r>
            <a:rPr lang="en-US" sz="2600" kern="1200" dirty="0" smtClean="0"/>
            <a:t>Referred to as white noise</a:t>
          </a:r>
          <a:endParaRPr lang="en-US" sz="2600" kern="1200" dirty="0"/>
        </a:p>
      </dsp:txBody>
      <dsp:txXfrm>
        <a:off x="0" y="756480"/>
        <a:ext cx="4495800" cy="22838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FFBBC6-B77A-4A18-BE4D-D4046CA2FC76}">
      <dsp:nvSpPr>
        <dsp:cNvPr id="0" name=""/>
        <dsp:cNvSpPr/>
      </dsp:nvSpPr>
      <dsp:spPr>
        <a:xfrm>
          <a:off x="0" y="66010"/>
          <a:ext cx="4724399" cy="633600"/>
        </a:xfrm>
        <a:prstGeom prst="rect">
          <a:avLst/>
        </a:prstGeom>
        <a:solidFill>
          <a:schemeClr val="lt1">
            <a:hueOff val="0"/>
            <a:satOff val="0"/>
            <a:lumOff val="0"/>
            <a:alphaOff val="0"/>
          </a:schemeClr>
        </a:solidFill>
        <a:ln w="6350" cap="flat" cmpd="sng" algn="ctr">
          <a:solidFill>
            <a:schemeClr val="accent1">
              <a:shade val="80000"/>
              <a:hueOff val="0"/>
              <a:satOff val="0"/>
              <a:lumOff val="0"/>
              <a:alphaOff val="0"/>
            </a:schemeClr>
          </a:solidFill>
          <a:prstDash val="solid"/>
          <a:miter lim="800000"/>
        </a:ln>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txBody>
        <a:bodyPr spcFirstLastPara="0" vert="horz" wrap="square" lIns="156464" tIns="89408" rIns="156464" bIns="89408" numCol="1" spcCol="1270" anchor="ctr" anchorCtr="0">
          <a:noAutofit/>
        </a:bodyPr>
        <a:lstStyle/>
        <a:p>
          <a:pPr lvl="0" algn="ctr" defTabSz="977900">
            <a:lnSpc>
              <a:spcPct val="90000"/>
            </a:lnSpc>
            <a:spcBef>
              <a:spcPct val="0"/>
            </a:spcBef>
            <a:spcAft>
              <a:spcPct val="35000"/>
            </a:spcAft>
          </a:pPr>
          <a:r>
            <a:rPr lang="en-US" sz="2200" b="1" kern="1200" dirty="0" smtClean="0"/>
            <a:t>Intermodulation noise</a:t>
          </a:r>
          <a:endParaRPr lang="en-US" sz="2200" kern="1200" dirty="0"/>
        </a:p>
      </dsp:txBody>
      <dsp:txXfrm>
        <a:off x="0" y="66010"/>
        <a:ext cx="4724399" cy="633600"/>
      </dsp:txXfrm>
    </dsp:sp>
    <dsp:sp modelId="{78466143-2EA6-42C4-A14F-8875BAAAB422}">
      <dsp:nvSpPr>
        <dsp:cNvPr id="0" name=""/>
        <dsp:cNvSpPr/>
      </dsp:nvSpPr>
      <dsp:spPr>
        <a:xfrm>
          <a:off x="0" y="699610"/>
          <a:ext cx="4724399" cy="2536379"/>
        </a:xfrm>
        <a:prstGeom prst="rect">
          <a:avLst/>
        </a:prstGeom>
        <a:solidFill>
          <a:schemeClr val="lt1">
            <a:alpha val="90000"/>
            <a:tint val="40000"/>
            <a:hueOff val="0"/>
            <a:satOff val="0"/>
            <a:lumOff val="0"/>
            <a:alphaOff val="0"/>
          </a:schemeClr>
        </a:solidFill>
        <a:ln>
          <a:noFill/>
        </a:ln>
        <a:effectLst/>
        <a:sp3d prstMaterial="plastic">
          <a:bevelT w="25400" h="25400"/>
          <a:bevelB w="25400" h="25400"/>
        </a:sp3d>
      </dsp:spPr>
      <dsp:style>
        <a:lnRef idx="0">
          <a:scrgbClr r="0" g="0" b="0"/>
        </a:lnRef>
        <a:fillRef idx="1">
          <a:scrgbClr r="0" g="0" b="0"/>
        </a:fillRef>
        <a:effectRef idx="2">
          <a:scrgbClr r="0" g="0" b="0"/>
        </a:effectRef>
        <a:fontRef idx="minor"/>
      </dsp:style>
      <dsp:txBody>
        <a:bodyPr spcFirstLastPara="0" vert="horz" wrap="square" lIns="117348" tIns="117348" rIns="156464" bIns="176022" numCol="1" spcCol="1270" anchor="t" anchorCtr="0">
          <a:noAutofit/>
        </a:bodyPr>
        <a:lstStyle/>
        <a:p>
          <a:pPr marL="228600" lvl="1" indent="-228600" algn="l" defTabSz="977900">
            <a:lnSpc>
              <a:spcPct val="90000"/>
            </a:lnSpc>
            <a:spcBef>
              <a:spcPct val="0"/>
            </a:spcBef>
            <a:spcAft>
              <a:spcPct val="15000"/>
            </a:spcAft>
            <a:buChar char="••"/>
          </a:pPr>
          <a:r>
            <a:rPr lang="en-US" sz="2200" kern="1200" dirty="0" smtClean="0"/>
            <a:t>Produced by nonlinearities in the transmitter, receiver, and/or intervening transmission medium</a:t>
          </a:r>
          <a:endParaRPr lang="en-US" sz="2200" kern="1200" dirty="0"/>
        </a:p>
        <a:p>
          <a:pPr marL="228600" lvl="1" indent="-228600" algn="l" defTabSz="977900">
            <a:lnSpc>
              <a:spcPct val="90000"/>
            </a:lnSpc>
            <a:spcBef>
              <a:spcPct val="0"/>
            </a:spcBef>
            <a:spcAft>
              <a:spcPct val="15000"/>
            </a:spcAft>
            <a:buChar char="••"/>
          </a:pPr>
          <a:r>
            <a:rPr lang="en-US" sz="2200" kern="1200" dirty="0" smtClean="0"/>
            <a:t>Effect is to produce signals at a frequency that is the sum or difference of the two original frequencies</a:t>
          </a:r>
          <a:endParaRPr lang="en-US" sz="2200" kern="1200" dirty="0"/>
        </a:p>
      </dsp:txBody>
      <dsp:txXfrm>
        <a:off x="0" y="699610"/>
        <a:ext cx="4724399" cy="253637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BABE0F-CE2C-134D-B97A-7DDFA02DA952}">
      <dsp:nvSpPr>
        <dsp:cNvPr id="0" name=""/>
        <dsp:cNvSpPr/>
      </dsp:nvSpPr>
      <dsp:spPr>
        <a:xfrm>
          <a:off x="0" y="0"/>
          <a:ext cx="8534400" cy="1463040"/>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kumimoji="1" lang="en-US" sz="2400" b="1" i="0" kern="1200" dirty="0" smtClean="0"/>
            <a:t>Maximum rate at which data can be transmitted over a given communications channel under given conditions</a:t>
          </a:r>
          <a:endParaRPr lang="en-US" sz="2400" b="1" i="0" kern="1200" dirty="0"/>
        </a:p>
      </dsp:txBody>
      <dsp:txXfrm>
        <a:off x="0" y="0"/>
        <a:ext cx="8534400" cy="1463040"/>
      </dsp:txXfrm>
    </dsp:sp>
    <dsp:sp modelId="{EFB30DA4-88A3-1242-89E4-5E0DC1072739}">
      <dsp:nvSpPr>
        <dsp:cNvPr id="0" name=""/>
        <dsp:cNvSpPr/>
      </dsp:nvSpPr>
      <dsp:spPr>
        <a:xfrm>
          <a:off x="4167" y="1463040"/>
          <a:ext cx="1421010" cy="30723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kumimoji="1" lang="en-US" sz="1400" b="1" i="0" u="sng" kern="1200" smtClean="0"/>
            <a:t>Data rate </a:t>
          </a:r>
        </a:p>
        <a:p>
          <a:pPr lvl="0" algn="ctr" defTabSz="622300" rtl="0">
            <a:lnSpc>
              <a:spcPct val="90000"/>
            </a:lnSpc>
            <a:spcBef>
              <a:spcPct val="0"/>
            </a:spcBef>
            <a:spcAft>
              <a:spcPct val="35000"/>
            </a:spcAft>
          </a:pPr>
          <a:endParaRPr kumimoji="1" lang="en-US" sz="1400" b="1" i="0" kern="1200" smtClean="0"/>
        </a:p>
        <a:p>
          <a:pPr lvl="0" algn="ctr" defTabSz="622300" rtl="0">
            <a:lnSpc>
              <a:spcPct val="90000"/>
            </a:lnSpc>
            <a:spcBef>
              <a:spcPct val="0"/>
            </a:spcBef>
            <a:spcAft>
              <a:spcPct val="35000"/>
            </a:spcAft>
          </a:pPr>
          <a:r>
            <a:rPr kumimoji="1" lang="en-US" sz="1400" b="1" i="0" kern="1200" smtClean="0"/>
            <a:t>The rate, in bits per second (bps) at which data can be communicated</a:t>
          </a:r>
          <a:endParaRPr kumimoji="1" lang="en-US" sz="1400" b="1" i="0" kern="1200" dirty="0" smtClean="0"/>
        </a:p>
      </dsp:txBody>
      <dsp:txXfrm>
        <a:off x="4167" y="1463040"/>
        <a:ext cx="1421010" cy="3072384"/>
      </dsp:txXfrm>
    </dsp:sp>
    <dsp:sp modelId="{8538B3FB-725E-B444-8395-C64E74DB1706}">
      <dsp:nvSpPr>
        <dsp:cNvPr id="0" name=""/>
        <dsp:cNvSpPr/>
      </dsp:nvSpPr>
      <dsp:spPr>
        <a:xfrm>
          <a:off x="1425178" y="1463040"/>
          <a:ext cx="1421010" cy="30723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kumimoji="1" lang="en-US" sz="1400" b="1" i="0" u="sng" kern="1200" smtClean="0"/>
            <a:t>Bandwidth</a:t>
          </a:r>
        </a:p>
        <a:p>
          <a:pPr lvl="0" algn="ctr" defTabSz="622300" rtl="0">
            <a:lnSpc>
              <a:spcPct val="90000"/>
            </a:lnSpc>
            <a:spcBef>
              <a:spcPct val="0"/>
            </a:spcBef>
            <a:spcAft>
              <a:spcPct val="35000"/>
            </a:spcAft>
          </a:pPr>
          <a:endParaRPr kumimoji="1" lang="en-US" sz="1400" b="1" i="0" kern="1200" smtClean="0"/>
        </a:p>
        <a:p>
          <a:pPr lvl="0" algn="ctr" defTabSz="622300" rtl="0">
            <a:lnSpc>
              <a:spcPct val="90000"/>
            </a:lnSpc>
            <a:spcBef>
              <a:spcPct val="0"/>
            </a:spcBef>
            <a:spcAft>
              <a:spcPct val="35000"/>
            </a:spcAft>
          </a:pPr>
          <a:r>
            <a:rPr kumimoji="1" lang="en-US" sz="1400" b="1" i="0" kern="1200" smtClean="0"/>
            <a:t>The bandwidth of the transmitted signal as constrained by the transmitter and the nature of the transmission medium, expressed in cycles per second, or hertz</a:t>
          </a:r>
          <a:endParaRPr lang="en-US" sz="1400" b="1" i="0" kern="1200" dirty="0"/>
        </a:p>
      </dsp:txBody>
      <dsp:txXfrm>
        <a:off x="1425178" y="1463040"/>
        <a:ext cx="1421010" cy="3072384"/>
      </dsp:txXfrm>
    </dsp:sp>
    <dsp:sp modelId="{B47C3D55-E38B-8144-BDD8-8C6B236A544D}">
      <dsp:nvSpPr>
        <dsp:cNvPr id="0" name=""/>
        <dsp:cNvSpPr/>
      </dsp:nvSpPr>
      <dsp:spPr>
        <a:xfrm>
          <a:off x="2846189" y="1463040"/>
          <a:ext cx="1421010" cy="30723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kumimoji="1" lang="en-US" sz="1400" b="1" i="0" u="sng" kern="1200" smtClean="0"/>
            <a:t>Noise</a:t>
          </a:r>
        </a:p>
        <a:p>
          <a:pPr lvl="0" algn="ctr" defTabSz="622300" rtl="0">
            <a:lnSpc>
              <a:spcPct val="90000"/>
            </a:lnSpc>
            <a:spcBef>
              <a:spcPct val="0"/>
            </a:spcBef>
            <a:spcAft>
              <a:spcPct val="35000"/>
            </a:spcAft>
          </a:pPr>
          <a:endParaRPr kumimoji="1" lang="en-US" sz="1400" b="1" i="0" kern="1200" smtClean="0"/>
        </a:p>
        <a:p>
          <a:pPr lvl="0" algn="ctr" defTabSz="622300" rtl="0">
            <a:lnSpc>
              <a:spcPct val="90000"/>
            </a:lnSpc>
            <a:spcBef>
              <a:spcPct val="0"/>
            </a:spcBef>
            <a:spcAft>
              <a:spcPct val="35000"/>
            </a:spcAft>
          </a:pPr>
          <a:r>
            <a:rPr kumimoji="1" lang="en-US" sz="1400" b="1" i="0" kern="1200" smtClean="0"/>
            <a:t>The average level of noise over the communications path</a:t>
          </a:r>
          <a:endParaRPr kumimoji="1" lang="en-US" sz="1400" b="1" i="0" kern="1200" dirty="0" smtClean="0"/>
        </a:p>
      </dsp:txBody>
      <dsp:txXfrm>
        <a:off x="2846189" y="1463040"/>
        <a:ext cx="1421010" cy="3072384"/>
      </dsp:txXfrm>
    </dsp:sp>
    <dsp:sp modelId="{C0635D4F-B56C-F74E-B894-40A44D9A651D}">
      <dsp:nvSpPr>
        <dsp:cNvPr id="0" name=""/>
        <dsp:cNvSpPr/>
      </dsp:nvSpPr>
      <dsp:spPr>
        <a:xfrm>
          <a:off x="4267200" y="1463040"/>
          <a:ext cx="1421010" cy="30723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kumimoji="1" lang="en-US" sz="1400" b="1" i="0" u="sng" kern="1200" smtClean="0"/>
            <a:t>Error rate</a:t>
          </a:r>
        </a:p>
        <a:p>
          <a:pPr lvl="0" algn="ctr" defTabSz="622300" rtl="0">
            <a:lnSpc>
              <a:spcPct val="90000"/>
            </a:lnSpc>
            <a:spcBef>
              <a:spcPct val="0"/>
            </a:spcBef>
            <a:spcAft>
              <a:spcPct val="35000"/>
            </a:spcAft>
          </a:pPr>
          <a:endParaRPr kumimoji="1" lang="en-US" sz="1400" b="1" i="0" kern="1200" smtClean="0"/>
        </a:p>
        <a:p>
          <a:pPr lvl="0" algn="ctr" defTabSz="622300" rtl="0">
            <a:lnSpc>
              <a:spcPct val="90000"/>
            </a:lnSpc>
            <a:spcBef>
              <a:spcPct val="0"/>
            </a:spcBef>
            <a:spcAft>
              <a:spcPct val="35000"/>
            </a:spcAft>
          </a:pPr>
          <a:r>
            <a:rPr kumimoji="1" lang="en-US" sz="1400" b="1" i="0" kern="1200" smtClean="0"/>
            <a:t>The rate at which errors occur, where an error is the reception of a 1 when a 0 was transmitted or the reception of a 0 when a 1 was transmitted</a:t>
          </a:r>
          <a:endParaRPr kumimoji="1" lang="en-US" sz="1400" b="1" i="0" kern="1200" dirty="0" smtClean="0"/>
        </a:p>
      </dsp:txBody>
      <dsp:txXfrm>
        <a:off x="4267200" y="1463040"/>
        <a:ext cx="1421010" cy="3072384"/>
      </dsp:txXfrm>
    </dsp:sp>
    <dsp:sp modelId="{7CB35973-B090-FF47-B358-22AAA957F549}">
      <dsp:nvSpPr>
        <dsp:cNvPr id="0" name=""/>
        <dsp:cNvSpPr/>
      </dsp:nvSpPr>
      <dsp:spPr>
        <a:xfrm>
          <a:off x="5688210" y="1463040"/>
          <a:ext cx="1421010" cy="30723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lang="en-US" sz="1400" b="1" i="0" kern="1200" smtClean="0"/>
            <a:t>The greater the bandwidth of a facility, the greater the cost</a:t>
          </a:r>
          <a:endParaRPr lang="en-US" sz="1400" b="1" i="0" kern="1200" dirty="0"/>
        </a:p>
      </dsp:txBody>
      <dsp:txXfrm>
        <a:off x="5688210" y="1463040"/>
        <a:ext cx="1421010" cy="3072384"/>
      </dsp:txXfrm>
    </dsp:sp>
    <dsp:sp modelId="{321FF7A3-020A-1F41-AC0F-448B333C26BD}">
      <dsp:nvSpPr>
        <dsp:cNvPr id="0" name=""/>
        <dsp:cNvSpPr/>
      </dsp:nvSpPr>
      <dsp:spPr>
        <a:xfrm>
          <a:off x="7109221" y="1463040"/>
          <a:ext cx="1421010" cy="3072384"/>
        </a:xfrm>
        <a:prstGeom prst="rect">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3340" tIns="53340" rIns="53340" bIns="53340" numCol="1" spcCol="1270" anchor="ctr" anchorCtr="0">
          <a:noAutofit/>
        </a:bodyPr>
        <a:lstStyle/>
        <a:p>
          <a:pPr lvl="0" algn="ctr" defTabSz="622300" rtl="0">
            <a:lnSpc>
              <a:spcPct val="90000"/>
            </a:lnSpc>
            <a:spcBef>
              <a:spcPct val="0"/>
            </a:spcBef>
            <a:spcAft>
              <a:spcPct val="35000"/>
            </a:spcAft>
          </a:pPr>
          <a:r>
            <a:rPr kumimoji="1" lang="en-US" sz="1400" b="1" i="0" kern="1200" smtClean="0"/>
            <a:t>The main constraint on achieving efficiency is noise</a:t>
          </a:r>
          <a:endParaRPr lang="en-US" sz="1400" b="1" i="0" kern="1200" dirty="0"/>
        </a:p>
      </dsp:txBody>
      <dsp:txXfrm>
        <a:off x="7109221" y="1463040"/>
        <a:ext cx="1421010" cy="3072384"/>
      </dsp:txXfrm>
    </dsp:sp>
    <dsp:sp modelId="{DA02D7A0-AF0C-7042-B456-D4565B942468}">
      <dsp:nvSpPr>
        <dsp:cNvPr id="0" name=""/>
        <dsp:cNvSpPr/>
      </dsp:nvSpPr>
      <dsp:spPr>
        <a:xfrm>
          <a:off x="0" y="4535424"/>
          <a:ext cx="8534400" cy="341376"/>
        </a:xfrm>
        <a:prstGeom prst="rect">
          <a:avLst/>
        </a:prstGeom>
        <a:solidFill>
          <a:schemeClr val="accent3">
            <a:shade val="8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B2458F3-3A70-C848-A879-FEB439E3D338}">
      <dsp:nvSpPr>
        <dsp:cNvPr id="0" name=""/>
        <dsp:cNvSpPr/>
      </dsp:nvSpPr>
      <dsp:spPr>
        <a:xfrm>
          <a:off x="2819397" y="0"/>
          <a:ext cx="2620316" cy="2425911"/>
        </a:xfrm>
        <a:prstGeom prst="roundRect">
          <a:avLst>
            <a:gd name="adj" fmla="val 10000"/>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Communication is in the form of electromagnetic waves</a:t>
          </a:r>
        </a:p>
      </dsp:txBody>
      <dsp:txXfrm>
        <a:off x="2890450" y="71053"/>
        <a:ext cx="2478210" cy="2283805"/>
      </dsp:txXfrm>
    </dsp:sp>
    <dsp:sp modelId="{C9DC5A8C-D828-024D-86FB-9919AD8F2F6A}">
      <dsp:nvSpPr>
        <dsp:cNvPr id="0" name=""/>
        <dsp:cNvSpPr/>
      </dsp:nvSpPr>
      <dsp:spPr>
        <a:xfrm>
          <a:off x="1371592" y="1731970"/>
          <a:ext cx="2110010" cy="1055005"/>
        </a:xfrm>
        <a:prstGeom prst="roundRect">
          <a:avLst>
            <a:gd name="adj" fmla="val 10000"/>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Guided media </a:t>
          </a:r>
        </a:p>
      </dsp:txBody>
      <dsp:txXfrm>
        <a:off x="1402492" y="1762870"/>
        <a:ext cx="2048210" cy="993205"/>
      </dsp:txXfrm>
    </dsp:sp>
    <dsp:sp modelId="{725D3A23-C08A-2140-8B24-96ECAC49B6B7}">
      <dsp:nvSpPr>
        <dsp:cNvPr id="0" name=""/>
        <dsp:cNvSpPr/>
      </dsp:nvSpPr>
      <dsp:spPr>
        <a:xfrm>
          <a:off x="1582593" y="2786975"/>
          <a:ext cx="209317" cy="419321"/>
        </a:xfrm>
        <a:custGeom>
          <a:avLst/>
          <a:gdLst/>
          <a:ahLst/>
          <a:cxnLst/>
          <a:rect l="0" t="0" r="0" b="0"/>
          <a:pathLst>
            <a:path>
              <a:moveTo>
                <a:pt x="0" y="0"/>
              </a:moveTo>
              <a:lnTo>
                <a:pt x="0" y="419321"/>
              </a:lnTo>
              <a:lnTo>
                <a:pt x="209317" y="419321"/>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C787DC7-4E64-A14B-AA19-137500E97D4C}">
      <dsp:nvSpPr>
        <dsp:cNvPr id="0" name=""/>
        <dsp:cNvSpPr/>
      </dsp:nvSpPr>
      <dsp:spPr>
        <a:xfrm>
          <a:off x="1791910" y="2678794"/>
          <a:ext cx="1688008" cy="1055005"/>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Twisted pair, coaxial cable, optical fiber</a:t>
          </a:r>
          <a:endParaRPr lang="en-US" sz="1700" kern="1200" dirty="0"/>
        </a:p>
      </dsp:txBody>
      <dsp:txXfrm>
        <a:off x="1822810" y="2709694"/>
        <a:ext cx="1626208" cy="993205"/>
      </dsp:txXfrm>
    </dsp:sp>
    <dsp:sp modelId="{F8196D33-7F69-4C40-AFDD-17662F9C89D5}">
      <dsp:nvSpPr>
        <dsp:cNvPr id="0" name=""/>
        <dsp:cNvSpPr/>
      </dsp:nvSpPr>
      <dsp:spPr>
        <a:xfrm>
          <a:off x="4724399" y="1676402"/>
          <a:ext cx="2361313" cy="1055005"/>
        </a:xfrm>
        <a:prstGeom prst="roundRect">
          <a:avLst>
            <a:gd name="adj" fmla="val 10000"/>
          </a:avLst>
        </a:prstGeom>
        <a:solidFill>
          <a:schemeClr val="bg1">
            <a:lumMod val="85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45720" tIns="30480" rIns="45720" bIns="30480" numCol="1" spcCol="1270" anchor="ctr" anchorCtr="0">
          <a:noAutofit/>
        </a:bodyPr>
        <a:lstStyle/>
        <a:p>
          <a:pPr lvl="0" algn="ctr" defTabSz="1066800" rtl="0">
            <a:lnSpc>
              <a:spcPct val="90000"/>
            </a:lnSpc>
            <a:spcBef>
              <a:spcPct val="0"/>
            </a:spcBef>
            <a:spcAft>
              <a:spcPct val="35000"/>
            </a:spcAft>
          </a:pPr>
          <a:r>
            <a:rPr lang="en-US" sz="2400" b="1" kern="1200" dirty="0" smtClean="0">
              <a:solidFill>
                <a:schemeClr val="tx2"/>
              </a:solidFill>
              <a:effectLst>
                <a:outerShdw blurRad="38100" dist="38100" dir="2700000" algn="tl">
                  <a:srgbClr val="000000"/>
                </a:outerShdw>
              </a:effectLst>
              <a:latin typeface="+mj-lt"/>
              <a:ea typeface="ＭＳ Ｐゴシック" pitchFamily="-110" charset="-128"/>
              <a:cs typeface="ＭＳ Ｐゴシック" pitchFamily="-110" charset="-128"/>
            </a:rPr>
            <a:t>Unguided media (wireless)</a:t>
          </a:r>
        </a:p>
      </dsp:txBody>
      <dsp:txXfrm>
        <a:off x="4755299" y="1707302"/>
        <a:ext cx="2299513" cy="993205"/>
      </dsp:txXfrm>
    </dsp:sp>
    <dsp:sp modelId="{019E2B4D-E931-3A42-BCF5-751B18BF3788}">
      <dsp:nvSpPr>
        <dsp:cNvPr id="0" name=""/>
        <dsp:cNvSpPr/>
      </dsp:nvSpPr>
      <dsp:spPr>
        <a:xfrm>
          <a:off x="4960530" y="2731408"/>
          <a:ext cx="906865" cy="474894"/>
        </a:xfrm>
        <a:custGeom>
          <a:avLst/>
          <a:gdLst/>
          <a:ahLst/>
          <a:cxnLst/>
          <a:rect l="0" t="0" r="0" b="0"/>
          <a:pathLst>
            <a:path>
              <a:moveTo>
                <a:pt x="0" y="0"/>
              </a:moveTo>
              <a:lnTo>
                <a:pt x="0" y="474894"/>
              </a:lnTo>
              <a:lnTo>
                <a:pt x="906865" y="474894"/>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1429A48-48C1-DB48-8B67-71EFC265728B}">
      <dsp:nvSpPr>
        <dsp:cNvPr id="0" name=""/>
        <dsp:cNvSpPr/>
      </dsp:nvSpPr>
      <dsp:spPr>
        <a:xfrm>
          <a:off x="5867396" y="2678805"/>
          <a:ext cx="1664798" cy="1054994"/>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32385" tIns="21590" rIns="32385" bIns="21590" numCol="1" spcCol="1270" anchor="ctr" anchorCtr="0">
          <a:noAutofit/>
        </a:bodyPr>
        <a:lstStyle/>
        <a:p>
          <a:pPr lvl="0" algn="ctr" defTabSz="755650" rtl="0">
            <a:lnSpc>
              <a:spcPct val="90000"/>
            </a:lnSpc>
            <a:spcBef>
              <a:spcPct val="0"/>
            </a:spcBef>
            <a:spcAft>
              <a:spcPct val="35000"/>
            </a:spcAft>
          </a:pPr>
          <a:r>
            <a:rPr lang="en-US" sz="1700" kern="1200" dirty="0" smtClean="0"/>
            <a:t>Propagation through air, vacuum, and seawater</a:t>
          </a:r>
          <a:endParaRPr lang="en-US" sz="1700" kern="1200" dirty="0"/>
        </a:p>
      </dsp:txBody>
      <dsp:txXfrm>
        <a:off x="5898296" y="2709705"/>
        <a:ext cx="1602998" cy="9931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02F92F-D3D5-4853-B710-F1C69AD85781}">
      <dsp:nvSpPr>
        <dsp:cNvPr id="0" name=""/>
        <dsp:cNvSpPr/>
      </dsp:nvSpPr>
      <dsp:spPr>
        <a:xfrm>
          <a:off x="0" y="417689"/>
          <a:ext cx="6096000" cy="1559250"/>
        </a:xfrm>
        <a:prstGeom prst="rect">
          <a:avLst/>
        </a:prstGeom>
        <a:solidFill>
          <a:schemeClr val="lt1">
            <a:alpha val="9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txBody>
        <a:bodyPr spcFirstLastPara="0" vert="horz" wrap="square" lIns="473117" tIns="458216" rIns="473117" bIns="156464" numCol="1" spcCol="1270" anchor="t" anchorCtr="0">
          <a:noAutofit/>
        </a:bodyPr>
        <a:lstStyle/>
        <a:p>
          <a:pPr marL="228600" lvl="1" indent="-228600" algn="l" defTabSz="977900">
            <a:lnSpc>
              <a:spcPct val="90000"/>
            </a:lnSpc>
            <a:spcBef>
              <a:spcPct val="0"/>
            </a:spcBef>
            <a:spcAft>
              <a:spcPct val="15000"/>
            </a:spcAft>
            <a:buChar char="••"/>
          </a:pPr>
          <a:r>
            <a:rPr kumimoji="1" lang="en-US" sz="2200" b="1" i="0" kern="1200" dirty="0" smtClean="0"/>
            <a:t>No intermediate devices other than amplifiers or repeaters used to increase signal strength</a:t>
          </a:r>
          <a:endParaRPr lang="en-US" sz="2200" b="1" i="0" kern="1200" dirty="0"/>
        </a:p>
      </dsp:txBody>
      <dsp:txXfrm>
        <a:off x="0" y="417689"/>
        <a:ext cx="6096000" cy="1559250"/>
      </dsp:txXfrm>
    </dsp:sp>
    <dsp:sp modelId="{05898C1B-1E3A-4D5D-B81D-164019B696EE}">
      <dsp:nvSpPr>
        <dsp:cNvPr id="0" name=""/>
        <dsp:cNvSpPr/>
      </dsp:nvSpPr>
      <dsp:spPr>
        <a:xfrm>
          <a:off x="304800" y="92969"/>
          <a:ext cx="4267200" cy="649440"/>
        </a:xfrm>
        <a:prstGeom prst="roundRect">
          <a:avLst/>
        </a:prstGeom>
        <a:solidFill>
          <a:schemeClr val="bg1">
            <a:lumMod val="8500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977900">
            <a:lnSpc>
              <a:spcPct val="90000"/>
            </a:lnSpc>
            <a:spcBef>
              <a:spcPct val="0"/>
            </a:spcBef>
            <a:spcAft>
              <a:spcPct val="35000"/>
            </a:spcAft>
          </a:pPr>
          <a:r>
            <a:rPr kumimoji="1" lang="en-US" sz="2200" b="1" i="0" kern="1200" dirty="0" smtClean="0"/>
            <a:t>Direct link</a:t>
          </a:r>
          <a:endParaRPr lang="en-US" sz="2200" b="1" i="0" kern="1200" dirty="0"/>
        </a:p>
      </dsp:txBody>
      <dsp:txXfrm>
        <a:off x="336503" y="124672"/>
        <a:ext cx="4203794" cy="586034"/>
      </dsp:txXfrm>
    </dsp:sp>
    <dsp:sp modelId="{51477AB9-3E96-46BE-858D-E9EEA839D4A7}">
      <dsp:nvSpPr>
        <dsp:cNvPr id="0" name=""/>
        <dsp:cNvSpPr/>
      </dsp:nvSpPr>
      <dsp:spPr>
        <a:xfrm>
          <a:off x="0" y="2420460"/>
          <a:ext cx="6096000" cy="1282049"/>
        </a:xfrm>
        <a:prstGeom prst="rect">
          <a:avLst/>
        </a:prstGeom>
        <a:solidFill>
          <a:schemeClr val="lt1">
            <a:alpha val="9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txBody>
        <a:bodyPr spcFirstLastPara="0" vert="horz" wrap="square" lIns="473117" tIns="458216" rIns="473117" bIns="156464" numCol="1" spcCol="1270" anchor="t" anchorCtr="0">
          <a:noAutofit/>
        </a:bodyPr>
        <a:lstStyle/>
        <a:p>
          <a:pPr marL="228600" lvl="1" indent="-228600" algn="l" defTabSz="977900">
            <a:lnSpc>
              <a:spcPct val="90000"/>
            </a:lnSpc>
            <a:spcBef>
              <a:spcPct val="0"/>
            </a:spcBef>
            <a:spcAft>
              <a:spcPct val="15000"/>
            </a:spcAft>
            <a:buChar char="••"/>
          </a:pPr>
          <a:r>
            <a:rPr kumimoji="1" lang="en-US" sz="2200" b="1" i="0" kern="1200" dirty="0" smtClean="0"/>
            <a:t>Direct link between two devices</a:t>
          </a:r>
          <a:endParaRPr lang="en-US" sz="2200" b="1" i="0" kern="1200" dirty="0"/>
        </a:p>
        <a:p>
          <a:pPr marL="228600" lvl="1" indent="-228600" algn="l" defTabSz="977900">
            <a:lnSpc>
              <a:spcPct val="90000"/>
            </a:lnSpc>
            <a:spcBef>
              <a:spcPct val="0"/>
            </a:spcBef>
            <a:spcAft>
              <a:spcPct val="15000"/>
            </a:spcAft>
            <a:buChar char="••"/>
          </a:pPr>
          <a:r>
            <a:rPr kumimoji="1" lang="en-US" sz="2200" b="1" i="0" kern="1200" dirty="0" smtClean="0"/>
            <a:t>Are the only 2 devices sharing medium</a:t>
          </a:r>
        </a:p>
      </dsp:txBody>
      <dsp:txXfrm>
        <a:off x="0" y="2420460"/>
        <a:ext cx="6096000" cy="1282049"/>
      </dsp:txXfrm>
    </dsp:sp>
    <dsp:sp modelId="{6F402CB5-9086-4D77-97A2-189DD1604A34}">
      <dsp:nvSpPr>
        <dsp:cNvPr id="0" name=""/>
        <dsp:cNvSpPr/>
      </dsp:nvSpPr>
      <dsp:spPr>
        <a:xfrm>
          <a:off x="304800" y="2095740"/>
          <a:ext cx="4267200" cy="649440"/>
        </a:xfrm>
        <a:prstGeom prst="roundRect">
          <a:avLst/>
        </a:prstGeom>
        <a:solidFill>
          <a:schemeClr val="bg1">
            <a:lumMod val="8500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977900">
            <a:lnSpc>
              <a:spcPct val="90000"/>
            </a:lnSpc>
            <a:spcBef>
              <a:spcPct val="0"/>
            </a:spcBef>
            <a:spcAft>
              <a:spcPct val="35000"/>
            </a:spcAft>
          </a:pPr>
          <a:r>
            <a:rPr kumimoji="1" lang="en-US" sz="2200" b="1" i="0" kern="1200" dirty="0" smtClean="0"/>
            <a:t>Point-to-point</a:t>
          </a:r>
          <a:endParaRPr lang="en-US" sz="2200" b="1" i="0" kern="1200" dirty="0"/>
        </a:p>
      </dsp:txBody>
      <dsp:txXfrm>
        <a:off x="336503" y="2127443"/>
        <a:ext cx="4203794" cy="586034"/>
      </dsp:txXfrm>
    </dsp:sp>
    <dsp:sp modelId="{25F651B4-67FC-4303-A9DC-B2319B81D59B}">
      <dsp:nvSpPr>
        <dsp:cNvPr id="0" name=""/>
        <dsp:cNvSpPr/>
      </dsp:nvSpPr>
      <dsp:spPr>
        <a:xfrm>
          <a:off x="0" y="4146030"/>
          <a:ext cx="6096000" cy="1247400"/>
        </a:xfrm>
        <a:prstGeom prst="rect">
          <a:avLst/>
        </a:prstGeom>
        <a:solidFill>
          <a:schemeClr val="lt1">
            <a:alpha val="90000"/>
            <a:hueOff val="0"/>
            <a:satOff val="0"/>
            <a:lumOff val="0"/>
            <a:alphaOff val="0"/>
          </a:schemeClr>
        </a:solidFill>
        <a:ln>
          <a:noFill/>
        </a:ln>
        <a:effectLst/>
        <a:sp3d z="-152400" extrusionH="63500" prstMaterial="matte">
          <a:bevelT w="44450" h="6350" prst="relaxedInset"/>
          <a:contourClr>
            <a:schemeClr val="bg1"/>
          </a:contourClr>
        </a:sp3d>
      </dsp:spPr>
      <dsp:style>
        <a:lnRef idx="0">
          <a:scrgbClr r="0" g="0" b="0"/>
        </a:lnRef>
        <a:fillRef idx="1">
          <a:scrgbClr r="0" g="0" b="0"/>
        </a:fillRef>
        <a:effectRef idx="0">
          <a:scrgbClr r="0" g="0" b="0"/>
        </a:effectRef>
        <a:fontRef idx="minor"/>
      </dsp:style>
      <dsp:txBody>
        <a:bodyPr spcFirstLastPara="0" vert="horz" wrap="square" lIns="473117" tIns="458216" rIns="473117" bIns="156464" numCol="1" spcCol="1270" anchor="t" anchorCtr="0">
          <a:noAutofit/>
        </a:bodyPr>
        <a:lstStyle/>
        <a:p>
          <a:pPr marL="228600" lvl="1" indent="-228600" algn="l" defTabSz="977900">
            <a:lnSpc>
              <a:spcPct val="90000"/>
            </a:lnSpc>
            <a:spcBef>
              <a:spcPct val="0"/>
            </a:spcBef>
            <a:spcAft>
              <a:spcPct val="15000"/>
            </a:spcAft>
            <a:buChar char="••"/>
          </a:pPr>
          <a:r>
            <a:rPr kumimoji="1" lang="en-US" sz="2200" b="1" i="0" kern="1200" dirty="0" smtClean="0"/>
            <a:t>More than two devices share the same medium</a:t>
          </a:r>
          <a:endParaRPr lang="en-US" sz="2200" b="1" i="0" kern="1200" dirty="0"/>
        </a:p>
      </dsp:txBody>
      <dsp:txXfrm>
        <a:off x="0" y="4146030"/>
        <a:ext cx="6096000" cy="1247400"/>
      </dsp:txXfrm>
    </dsp:sp>
    <dsp:sp modelId="{793E1BA8-44E9-4AB4-A974-6FE9F6FBD26D}">
      <dsp:nvSpPr>
        <dsp:cNvPr id="0" name=""/>
        <dsp:cNvSpPr/>
      </dsp:nvSpPr>
      <dsp:spPr>
        <a:xfrm>
          <a:off x="304800" y="3821310"/>
          <a:ext cx="4267200" cy="649440"/>
        </a:xfrm>
        <a:prstGeom prst="roundRect">
          <a:avLst/>
        </a:prstGeom>
        <a:solidFill>
          <a:schemeClr val="bg1">
            <a:lumMod val="85000"/>
          </a:schemeClr>
        </a:solidFill>
        <a:ln>
          <a:noFill/>
        </a:ln>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61290" tIns="0" rIns="161290" bIns="0" numCol="1" spcCol="1270" anchor="ctr" anchorCtr="0">
          <a:noAutofit/>
        </a:bodyPr>
        <a:lstStyle/>
        <a:p>
          <a:pPr lvl="0" algn="l" defTabSz="977900">
            <a:lnSpc>
              <a:spcPct val="90000"/>
            </a:lnSpc>
            <a:spcBef>
              <a:spcPct val="0"/>
            </a:spcBef>
            <a:spcAft>
              <a:spcPct val="35000"/>
            </a:spcAft>
          </a:pPr>
          <a:r>
            <a:rPr kumimoji="1" lang="en-US" sz="2200" b="1" i="0" kern="1200" dirty="0" smtClean="0"/>
            <a:t>Multi-point</a:t>
          </a:r>
          <a:endParaRPr lang="en-US" sz="2200" b="1" i="0" kern="1200" dirty="0"/>
        </a:p>
      </dsp:txBody>
      <dsp:txXfrm>
        <a:off x="336503" y="3853013"/>
        <a:ext cx="4203794" cy="58603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5C875E0-F2AA-E44E-8288-239635C6A1F7}">
      <dsp:nvSpPr>
        <dsp:cNvPr id="0" name=""/>
        <dsp:cNvSpPr/>
      </dsp:nvSpPr>
      <dsp:spPr>
        <a:xfrm rot="5170030">
          <a:off x="353130" y="1229396"/>
          <a:ext cx="1936698" cy="231819"/>
        </a:xfrm>
        <a:prstGeom prst="rect">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A3E2A8F7-3E28-CE45-9619-D1ED6C400AED}">
      <dsp:nvSpPr>
        <dsp:cNvPr id="0" name=""/>
        <dsp:cNvSpPr/>
      </dsp:nvSpPr>
      <dsp:spPr>
        <a:xfrm>
          <a:off x="609604" y="2"/>
          <a:ext cx="2816164" cy="154546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kumimoji="1" lang="en-US" sz="2200" b="1" kern="1200" dirty="0" smtClean="0">
              <a:effectLst>
                <a:outerShdw blurRad="38100" dist="38100" dir="2700000" algn="tl">
                  <a:srgbClr val="000000"/>
                </a:outerShdw>
              </a:effectLst>
              <a:latin typeface="+mj-lt"/>
              <a:ea typeface="+mj-ea"/>
              <a:cs typeface="+mj-cs"/>
            </a:rPr>
            <a:t>The wavelength of a signal is the distance occupied by a single cycle</a:t>
          </a:r>
          <a:endParaRPr kumimoji="1" lang="en-US" sz="2200" b="1" kern="1200" dirty="0">
            <a:effectLst>
              <a:outerShdw blurRad="38100" dist="38100" dir="2700000" algn="tl">
                <a:srgbClr val="000000"/>
              </a:outerShdw>
            </a:effectLst>
            <a:latin typeface="+mj-lt"/>
            <a:ea typeface="+mj-ea"/>
            <a:cs typeface="+mj-cs"/>
          </a:endParaRPr>
        </a:p>
      </dsp:txBody>
      <dsp:txXfrm>
        <a:off x="654869" y="45267"/>
        <a:ext cx="2725634" cy="1454931"/>
      </dsp:txXfrm>
    </dsp:sp>
    <dsp:sp modelId="{A9755AFE-B157-7545-B9EA-5FF58A82B03D}">
      <dsp:nvSpPr>
        <dsp:cNvPr id="0" name=""/>
        <dsp:cNvSpPr/>
      </dsp:nvSpPr>
      <dsp:spPr>
        <a:xfrm rot="5400000">
          <a:off x="434141" y="3161493"/>
          <a:ext cx="1920558" cy="231819"/>
        </a:xfrm>
        <a:prstGeom prst="rect">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ECFA07E2-8B6B-CF49-BE0A-3D44A4B24E76}">
      <dsp:nvSpPr>
        <dsp:cNvPr id="0" name=""/>
        <dsp:cNvSpPr/>
      </dsp:nvSpPr>
      <dsp:spPr>
        <a:xfrm>
          <a:off x="284439" y="1932369"/>
          <a:ext cx="3754156" cy="154546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kumimoji="1" lang="en-US" sz="2200" b="1" kern="1200" smtClean="0">
              <a:effectLst>
                <a:outerShdw blurRad="38100" dist="38100" dir="2700000" algn="tl">
                  <a:srgbClr val="000000"/>
                </a:outerShdw>
              </a:effectLst>
              <a:latin typeface="+mj-lt"/>
              <a:ea typeface="+mj-ea"/>
              <a:cs typeface="+mj-cs"/>
            </a:rPr>
            <a:t>Can also be stated as the distance between two points of corresponding phase of two consecutive cycles</a:t>
          </a:r>
          <a:endParaRPr kumimoji="1" lang="en-US" sz="2200" b="1" kern="1200" dirty="0">
            <a:effectLst>
              <a:outerShdw blurRad="38100" dist="38100" dir="2700000" algn="tl">
                <a:srgbClr val="000000"/>
              </a:outerShdw>
            </a:effectLst>
            <a:latin typeface="+mj-lt"/>
            <a:ea typeface="+mj-ea"/>
            <a:cs typeface="+mj-cs"/>
          </a:endParaRPr>
        </a:p>
      </dsp:txBody>
      <dsp:txXfrm>
        <a:off x="329704" y="1977634"/>
        <a:ext cx="3663626" cy="1454931"/>
      </dsp:txXfrm>
    </dsp:sp>
    <dsp:sp modelId="{69AE9777-51D5-8448-A130-4EE11DF584A6}">
      <dsp:nvSpPr>
        <dsp:cNvPr id="0" name=""/>
        <dsp:cNvSpPr/>
      </dsp:nvSpPr>
      <dsp:spPr>
        <a:xfrm>
          <a:off x="1401876" y="4127406"/>
          <a:ext cx="4242273" cy="231819"/>
        </a:xfrm>
        <a:prstGeom prst="rect">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72DCC03E-7C0F-8140-8C02-93862FA7B85F}">
      <dsp:nvSpPr>
        <dsp:cNvPr id="0" name=""/>
        <dsp:cNvSpPr/>
      </dsp:nvSpPr>
      <dsp:spPr>
        <a:xfrm>
          <a:off x="457196" y="3864195"/>
          <a:ext cx="3408643" cy="154546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kumimoji="1" lang="en-US" sz="2200" b="1" kern="1200" smtClean="0">
              <a:effectLst>
                <a:outerShdw blurRad="38100" dist="38100" dir="2700000" algn="tl">
                  <a:srgbClr val="000000"/>
                </a:outerShdw>
              </a:effectLst>
              <a:latin typeface="+mj-lt"/>
              <a:ea typeface="+mj-ea"/>
              <a:cs typeface="+mj-cs"/>
            </a:rPr>
            <a:t>Assuming signal velocity </a:t>
          </a:r>
          <a:r>
            <a:rPr kumimoji="1" lang="en-US" sz="2200" b="1" i="1" kern="1200" smtClean="0">
              <a:effectLst>
                <a:outerShdw blurRad="38100" dist="38100" dir="2700000" algn="tl">
                  <a:srgbClr val="000000"/>
                </a:outerShdw>
              </a:effectLst>
              <a:latin typeface="+mj-lt"/>
              <a:ea typeface="+mj-ea"/>
              <a:cs typeface="+mj-cs"/>
            </a:rPr>
            <a:t>v</a:t>
          </a:r>
          <a:r>
            <a:rPr kumimoji="1" lang="en-US" sz="2200" b="1" kern="1200" smtClean="0">
              <a:effectLst>
                <a:outerShdw blurRad="38100" dist="38100" dir="2700000" algn="tl">
                  <a:srgbClr val="000000"/>
                </a:outerShdw>
              </a:effectLst>
              <a:latin typeface="+mj-lt"/>
              <a:ea typeface="+mj-ea"/>
              <a:cs typeface="+mj-cs"/>
            </a:rPr>
            <a:t>, then the wavelength is related to the period  as </a:t>
          </a:r>
          <a:r>
            <a:rPr kumimoji="1" lang="en-US" sz="2200" b="1" i="1" kern="1200" smtClean="0">
              <a:effectLst>
                <a:outerShdw blurRad="38100" dist="38100" dir="2700000" algn="tl">
                  <a:srgbClr val="000000"/>
                </a:outerShdw>
              </a:effectLst>
              <a:latin typeface="+mj-lt"/>
              <a:ea typeface="+mj-ea"/>
              <a:cs typeface="+mj-cs"/>
              <a:sym typeface="Symbol"/>
            </a:rPr>
            <a:t></a:t>
          </a:r>
          <a:r>
            <a:rPr kumimoji="1" lang="en-US" sz="2200" b="1" i="1" kern="1200" smtClean="0">
              <a:effectLst>
                <a:outerShdw blurRad="38100" dist="38100" dir="2700000" algn="tl">
                  <a:srgbClr val="000000"/>
                </a:outerShdw>
              </a:effectLst>
              <a:latin typeface="+mj-lt"/>
              <a:ea typeface="+mj-ea"/>
              <a:cs typeface="+mj-cs"/>
            </a:rPr>
            <a:t> = vT</a:t>
          </a:r>
          <a:endParaRPr kumimoji="1" lang="en-US" sz="2200" b="1" i="1" kern="1200" dirty="0" smtClean="0">
            <a:effectLst>
              <a:outerShdw blurRad="38100" dist="38100" dir="2700000" algn="tl">
                <a:srgbClr val="000000"/>
              </a:outerShdw>
            </a:effectLst>
            <a:latin typeface="+mj-lt"/>
            <a:ea typeface="+mj-ea"/>
            <a:cs typeface="+mj-cs"/>
          </a:endParaRPr>
        </a:p>
      </dsp:txBody>
      <dsp:txXfrm>
        <a:off x="502461" y="3909460"/>
        <a:ext cx="3318113" cy="1454931"/>
      </dsp:txXfrm>
    </dsp:sp>
    <dsp:sp modelId="{EE110798-5C23-B943-BAC5-EAC2DD9A80B2}">
      <dsp:nvSpPr>
        <dsp:cNvPr id="0" name=""/>
        <dsp:cNvSpPr/>
      </dsp:nvSpPr>
      <dsp:spPr>
        <a:xfrm rot="16200000">
          <a:off x="4689504" y="3161493"/>
          <a:ext cx="1920558" cy="231819"/>
        </a:xfrm>
        <a:prstGeom prst="rect">
          <a:avLst/>
        </a:prstGeom>
        <a:solidFill>
          <a:schemeClr val="accent2">
            <a:tint val="60000"/>
            <a:hueOff val="0"/>
            <a:satOff val="0"/>
            <a:lumOff val="0"/>
            <a:alphaOff val="0"/>
          </a:schemeClr>
        </a:solidFill>
        <a:ln>
          <a:noFill/>
        </a:ln>
        <a:effectLst/>
        <a:scene3d>
          <a:camera prst="orthographicFront">
            <a:rot lat="0" lon="0" rev="0"/>
          </a:camera>
          <a:lightRig rig="contrasting" dir="t">
            <a:rot lat="0" lon="0" rev="1200000"/>
          </a:lightRig>
        </a:scene3d>
        <a:sp3d z="-300000" contourW="19050" prstMaterial="metal">
          <a:bevelT w="88900" h="203200"/>
          <a:bevelB w="165100" h="254000"/>
        </a:sp3d>
      </dsp:spPr>
      <dsp:style>
        <a:lnRef idx="0">
          <a:scrgbClr r="0" g="0" b="0"/>
        </a:lnRef>
        <a:fillRef idx="1">
          <a:scrgbClr r="0" g="0" b="0"/>
        </a:fillRef>
        <a:effectRef idx="0">
          <a:scrgbClr r="0" g="0" b="0"/>
        </a:effectRef>
        <a:fontRef idx="minor"/>
      </dsp:style>
    </dsp:sp>
    <dsp:sp modelId="{6632F21F-7259-A541-AE0A-2CA6ED53CBD5}">
      <dsp:nvSpPr>
        <dsp:cNvPr id="0" name=""/>
        <dsp:cNvSpPr/>
      </dsp:nvSpPr>
      <dsp:spPr>
        <a:xfrm>
          <a:off x="5128995" y="3864195"/>
          <a:ext cx="2575768" cy="154546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rtl="0">
            <a:lnSpc>
              <a:spcPct val="90000"/>
            </a:lnSpc>
            <a:spcBef>
              <a:spcPct val="0"/>
            </a:spcBef>
            <a:spcAft>
              <a:spcPct val="35000"/>
            </a:spcAft>
          </a:pPr>
          <a:r>
            <a:rPr kumimoji="1" lang="en-US" sz="2800" b="1" kern="1200" smtClean="0">
              <a:effectLst>
                <a:outerShdw blurRad="38100" dist="38100" dir="2700000" algn="tl">
                  <a:srgbClr val="000000"/>
                </a:outerShdw>
              </a:effectLst>
              <a:latin typeface="+mj-lt"/>
              <a:ea typeface="+mj-ea"/>
              <a:cs typeface="+mj-cs"/>
            </a:rPr>
            <a:t>Or equivalently </a:t>
          </a:r>
          <a:r>
            <a:rPr kumimoji="1" lang="en-US" sz="2800" b="1" i="1" kern="1200" smtClean="0">
              <a:effectLst>
                <a:outerShdw blurRad="38100" dist="38100" dir="2700000" algn="tl">
                  <a:srgbClr val="000000"/>
                </a:outerShdw>
              </a:effectLst>
              <a:latin typeface="+mj-lt"/>
              <a:ea typeface="+mj-ea"/>
              <a:cs typeface="+mj-cs"/>
              <a:sym typeface="Symbol"/>
            </a:rPr>
            <a:t></a:t>
          </a:r>
          <a:r>
            <a:rPr kumimoji="1" lang="en-US" sz="2800" b="1" i="1" kern="1200" smtClean="0">
              <a:effectLst>
                <a:outerShdw blurRad="38100" dist="38100" dir="2700000" algn="tl">
                  <a:srgbClr val="000000"/>
                </a:outerShdw>
              </a:effectLst>
              <a:latin typeface="+mj-lt"/>
              <a:ea typeface="+mj-ea"/>
              <a:cs typeface="+mj-cs"/>
            </a:rPr>
            <a:t>f = v</a:t>
          </a:r>
          <a:endParaRPr kumimoji="1" lang="en-US" sz="2800" b="1" i="1" kern="1200" dirty="0" smtClean="0">
            <a:effectLst>
              <a:outerShdw blurRad="38100" dist="38100" dir="2700000" algn="tl">
                <a:srgbClr val="000000"/>
              </a:outerShdw>
            </a:effectLst>
            <a:latin typeface="+mj-lt"/>
            <a:ea typeface="+mj-ea"/>
            <a:cs typeface="+mj-cs"/>
          </a:endParaRPr>
        </a:p>
      </dsp:txBody>
      <dsp:txXfrm>
        <a:off x="5174260" y="3909460"/>
        <a:ext cx="2485238" cy="1454931"/>
      </dsp:txXfrm>
    </dsp:sp>
    <dsp:sp modelId="{742FAB36-7D4B-194F-9026-D60D2D053063}">
      <dsp:nvSpPr>
        <dsp:cNvPr id="0" name=""/>
        <dsp:cNvSpPr/>
      </dsp:nvSpPr>
      <dsp:spPr>
        <a:xfrm>
          <a:off x="4888599" y="1932369"/>
          <a:ext cx="3056561" cy="1545461"/>
        </a:xfrm>
        <a:prstGeom prst="roundRect">
          <a:avLst>
            <a:gd name="adj" fmla="val 10000"/>
          </a:avLst>
        </a:prstGeom>
        <a:solidFill>
          <a:schemeClr val="lt1">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83820" tIns="83820" rIns="83820" bIns="83820" numCol="1" spcCol="1270" anchor="ctr" anchorCtr="0">
          <a:noAutofit/>
        </a:bodyPr>
        <a:lstStyle/>
        <a:p>
          <a:pPr lvl="0" algn="ctr" defTabSz="977900" rtl="0">
            <a:lnSpc>
              <a:spcPct val="90000"/>
            </a:lnSpc>
            <a:spcBef>
              <a:spcPct val="0"/>
            </a:spcBef>
            <a:spcAft>
              <a:spcPct val="35000"/>
            </a:spcAft>
          </a:pPr>
          <a:r>
            <a:rPr kumimoji="1" lang="en-US" sz="2200" b="1" kern="1200" smtClean="0">
              <a:effectLst>
                <a:outerShdw blurRad="38100" dist="38100" dir="2700000" algn="tl">
                  <a:srgbClr val="000000"/>
                </a:outerShdw>
              </a:effectLst>
              <a:latin typeface="+mj-lt"/>
              <a:ea typeface="+mj-ea"/>
              <a:cs typeface="+mj-cs"/>
            </a:rPr>
            <a:t>Especially when </a:t>
          </a:r>
          <a:r>
            <a:rPr kumimoji="1" lang="en-US" sz="2200" b="1" i="1" kern="1200" smtClean="0">
              <a:effectLst>
                <a:outerShdw blurRad="38100" dist="38100" dir="2700000" algn="tl">
                  <a:srgbClr val="000000"/>
                </a:outerShdw>
              </a:effectLst>
              <a:latin typeface="+mj-lt"/>
              <a:ea typeface="+mj-ea"/>
              <a:cs typeface="+mj-cs"/>
            </a:rPr>
            <a:t>v=c</a:t>
          </a:r>
        </a:p>
        <a:p>
          <a:pPr lvl="0" algn="ctr" defTabSz="977900" rtl="0">
            <a:lnSpc>
              <a:spcPct val="90000"/>
            </a:lnSpc>
            <a:spcBef>
              <a:spcPct val="0"/>
            </a:spcBef>
            <a:spcAft>
              <a:spcPct val="35000"/>
            </a:spcAft>
          </a:pPr>
          <a:r>
            <a:rPr kumimoji="1" lang="en-US" sz="2200" b="1" kern="1200" smtClean="0">
              <a:effectLst>
                <a:outerShdw blurRad="38100" dist="38100" dir="2700000" algn="tl">
                  <a:srgbClr val="000000"/>
                </a:outerShdw>
              </a:effectLst>
              <a:latin typeface="+mj-lt"/>
              <a:ea typeface="+mj-ea"/>
              <a:cs typeface="+mj-cs"/>
            </a:rPr>
            <a:t>c = 3*10</a:t>
          </a:r>
          <a:r>
            <a:rPr kumimoji="1" lang="en-US" sz="2200" b="1" kern="1200" baseline="30000" smtClean="0">
              <a:effectLst>
                <a:outerShdw blurRad="38100" dist="38100" dir="2700000" algn="tl">
                  <a:srgbClr val="000000"/>
                </a:outerShdw>
              </a:effectLst>
              <a:latin typeface="+mj-lt"/>
              <a:ea typeface="+mj-ea"/>
              <a:cs typeface="+mj-cs"/>
            </a:rPr>
            <a:t>8</a:t>
          </a:r>
          <a:r>
            <a:rPr kumimoji="1" lang="en-US" sz="2200" b="1" kern="1200" smtClean="0">
              <a:effectLst>
                <a:outerShdw blurRad="38100" dist="38100" dir="2700000" algn="tl">
                  <a:srgbClr val="000000"/>
                </a:outerShdw>
              </a:effectLst>
              <a:latin typeface="+mj-lt"/>
              <a:ea typeface="+mj-ea"/>
              <a:cs typeface="+mj-cs"/>
            </a:rPr>
            <a:t> m/s (speed of light in free space)</a:t>
          </a:r>
          <a:endParaRPr kumimoji="1" lang="en-US" sz="2200" b="1" i="1" kern="1200" dirty="0" smtClean="0">
            <a:effectLst>
              <a:outerShdw blurRad="38100" dist="38100" dir="2700000" algn="tl">
                <a:srgbClr val="000000"/>
              </a:outerShdw>
            </a:effectLst>
            <a:latin typeface="+mj-lt"/>
            <a:ea typeface="+mj-ea"/>
            <a:cs typeface="+mj-cs"/>
          </a:endParaRPr>
        </a:p>
      </dsp:txBody>
      <dsp:txXfrm>
        <a:off x="4933864" y="1977634"/>
        <a:ext cx="2966031" cy="14549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3FB97D-6FF7-4E51-B02C-D5F69B1990E8}">
      <dsp:nvSpPr>
        <dsp:cNvPr id="0" name=""/>
        <dsp:cNvSpPr/>
      </dsp:nvSpPr>
      <dsp:spPr>
        <a:xfrm>
          <a:off x="0" y="38909"/>
          <a:ext cx="8686800" cy="743535"/>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kumimoji="1" lang="en-US" sz="3100" b="1" kern="1200" dirty="0" smtClean="0"/>
            <a:t>Spectrum</a:t>
          </a:r>
          <a:endParaRPr lang="en-US" sz="3100" kern="1200" dirty="0"/>
        </a:p>
      </dsp:txBody>
      <dsp:txXfrm>
        <a:off x="36296" y="75205"/>
        <a:ext cx="8614208" cy="670943"/>
      </dsp:txXfrm>
    </dsp:sp>
    <dsp:sp modelId="{9B4B903F-0DD1-42AF-85EF-D3582B5EB57A}">
      <dsp:nvSpPr>
        <dsp:cNvPr id="0" name=""/>
        <dsp:cNvSpPr/>
      </dsp:nvSpPr>
      <dsp:spPr>
        <a:xfrm>
          <a:off x="0" y="782444"/>
          <a:ext cx="8686800" cy="51336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5806" tIns="39370" rIns="220472" bIns="39370" numCol="1" spcCol="1270" anchor="t" anchorCtr="0">
          <a:noAutofit/>
        </a:bodyPr>
        <a:lstStyle/>
        <a:p>
          <a:pPr marL="228600" lvl="1" indent="-228600" algn="l" defTabSz="1066800">
            <a:lnSpc>
              <a:spcPct val="90000"/>
            </a:lnSpc>
            <a:spcBef>
              <a:spcPct val="0"/>
            </a:spcBef>
            <a:spcAft>
              <a:spcPct val="20000"/>
            </a:spcAft>
            <a:buChar char="••"/>
          </a:pPr>
          <a:r>
            <a:rPr kumimoji="1" lang="en-US" sz="2400" kern="1200" dirty="0" smtClean="0"/>
            <a:t>Range of frequencies contained in signal</a:t>
          </a:r>
          <a:endParaRPr lang="en-US" sz="2400" kern="1200" dirty="0"/>
        </a:p>
      </dsp:txBody>
      <dsp:txXfrm>
        <a:off x="0" y="782444"/>
        <a:ext cx="8686800" cy="513360"/>
      </dsp:txXfrm>
    </dsp:sp>
    <dsp:sp modelId="{E4AE79B4-A715-41D6-82D7-D97697AAA969}">
      <dsp:nvSpPr>
        <dsp:cNvPr id="0" name=""/>
        <dsp:cNvSpPr/>
      </dsp:nvSpPr>
      <dsp:spPr>
        <a:xfrm>
          <a:off x="0" y="1295805"/>
          <a:ext cx="8686800" cy="743535"/>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kumimoji="1" lang="en-US" sz="3100" b="1" kern="1200" dirty="0" smtClean="0"/>
            <a:t>Absolute bandwidth</a:t>
          </a:r>
          <a:endParaRPr lang="en-US" sz="3100" kern="1200" dirty="0"/>
        </a:p>
      </dsp:txBody>
      <dsp:txXfrm>
        <a:off x="36296" y="1332101"/>
        <a:ext cx="8614208" cy="670943"/>
      </dsp:txXfrm>
    </dsp:sp>
    <dsp:sp modelId="{5B42B68E-B3D4-41E1-9305-2D9599703EE1}">
      <dsp:nvSpPr>
        <dsp:cNvPr id="0" name=""/>
        <dsp:cNvSpPr/>
      </dsp:nvSpPr>
      <dsp:spPr>
        <a:xfrm>
          <a:off x="0" y="2039339"/>
          <a:ext cx="8686800" cy="51336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5806" tIns="39370" rIns="220472" bIns="39370" numCol="1" spcCol="1270" anchor="t" anchorCtr="0">
          <a:noAutofit/>
        </a:bodyPr>
        <a:lstStyle/>
        <a:p>
          <a:pPr marL="228600" lvl="1" indent="-228600" algn="l" defTabSz="1066800">
            <a:lnSpc>
              <a:spcPct val="90000"/>
            </a:lnSpc>
            <a:spcBef>
              <a:spcPct val="0"/>
            </a:spcBef>
            <a:spcAft>
              <a:spcPct val="20000"/>
            </a:spcAft>
            <a:buChar char="••"/>
          </a:pPr>
          <a:r>
            <a:rPr kumimoji="1" lang="en-US" sz="2400" kern="1200" dirty="0" smtClean="0"/>
            <a:t>Width of spectrum</a:t>
          </a:r>
          <a:endParaRPr lang="en-US" sz="2400" kern="1200" dirty="0"/>
        </a:p>
      </dsp:txBody>
      <dsp:txXfrm>
        <a:off x="0" y="2039339"/>
        <a:ext cx="8686800" cy="513360"/>
      </dsp:txXfrm>
    </dsp:sp>
    <dsp:sp modelId="{BDE3E5B0-6B65-4F1D-94C5-C4A7764365F7}">
      <dsp:nvSpPr>
        <dsp:cNvPr id="0" name=""/>
        <dsp:cNvSpPr/>
      </dsp:nvSpPr>
      <dsp:spPr>
        <a:xfrm>
          <a:off x="0" y="2552700"/>
          <a:ext cx="8686800" cy="743535"/>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kumimoji="1" lang="en-US" sz="3100" b="1" kern="1200" dirty="0" smtClean="0"/>
            <a:t>Effective bandwidth (or just </a:t>
          </a:r>
          <a:r>
            <a:rPr kumimoji="1" lang="en-US" sz="3100" b="1" i="1" kern="1200" dirty="0" smtClean="0"/>
            <a:t>bandwidth)</a:t>
          </a:r>
          <a:endParaRPr kumimoji="1" lang="en-US" sz="3100" b="1" kern="1200" dirty="0" smtClean="0"/>
        </a:p>
      </dsp:txBody>
      <dsp:txXfrm>
        <a:off x="36296" y="2588996"/>
        <a:ext cx="8614208" cy="670943"/>
      </dsp:txXfrm>
    </dsp:sp>
    <dsp:sp modelId="{B0D64F1A-1D6C-4C72-B092-62CA4389BF2F}">
      <dsp:nvSpPr>
        <dsp:cNvPr id="0" name=""/>
        <dsp:cNvSpPr/>
      </dsp:nvSpPr>
      <dsp:spPr>
        <a:xfrm>
          <a:off x="0" y="3296235"/>
          <a:ext cx="8686800" cy="51336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5806" tIns="39370" rIns="220472" bIns="39370" numCol="1" spcCol="1270" anchor="t" anchorCtr="0">
          <a:noAutofit/>
        </a:bodyPr>
        <a:lstStyle/>
        <a:p>
          <a:pPr marL="228600" lvl="1" indent="-228600" algn="l" defTabSz="1066800">
            <a:lnSpc>
              <a:spcPct val="90000"/>
            </a:lnSpc>
            <a:spcBef>
              <a:spcPct val="0"/>
            </a:spcBef>
            <a:spcAft>
              <a:spcPct val="20000"/>
            </a:spcAft>
            <a:buChar char="••"/>
          </a:pPr>
          <a:r>
            <a:rPr kumimoji="1" lang="en-US" sz="2400" kern="1200" dirty="0" smtClean="0"/>
            <a:t>Narrow band of frequencies containing most energy</a:t>
          </a:r>
        </a:p>
      </dsp:txBody>
      <dsp:txXfrm>
        <a:off x="0" y="3296235"/>
        <a:ext cx="8686800" cy="513360"/>
      </dsp:txXfrm>
    </dsp:sp>
    <dsp:sp modelId="{F5E101F1-AE6C-4924-9582-E14EA198AF2B}">
      <dsp:nvSpPr>
        <dsp:cNvPr id="0" name=""/>
        <dsp:cNvSpPr/>
      </dsp:nvSpPr>
      <dsp:spPr>
        <a:xfrm>
          <a:off x="0" y="3809595"/>
          <a:ext cx="8686800" cy="743535"/>
        </a:xfrm>
        <a:prstGeom prst="roundRect">
          <a:avLst/>
        </a:prstGeom>
        <a:solidFill>
          <a:schemeClr val="lt1">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txBody>
        <a:bodyPr spcFirstLastPara="0" vert="horz" wrap="square" lIns="118110" tIns="118110" rIns="118110" bIns="118110" numCol="1" spcCol="1270" anchor="ctr" anchorCtr="0">
          <a:noAutofit/>
        </a:bodyPr>
        <a:lstStyle/>
        <a:p>
          <a:pPr lvl="0" algn="l" defTabSz="1377950">
            <a:lnSpc>
              <a:spcPct val="90000"/>
            </a:lnSpc>
            <a:spcBef>
              <a:spcPct val="0"/>
            </a:spcBef>
            <a:spcAft>
              <a:spcPct val="35000"/>
            </a:spcAft>
          </a:pPr>
          <a:r>
            <a:rPr kumimoji="1" lang="en-US" sz="3100" b="1" kern="1200" dirty="0" smtClean="0"/>
            <a:t>Dc component</a:t>
          </a:r>
        </a:p>
      </dsp:txBody>
      <dsp:txXfrm>
        <a:off x="36296" y="3845891"/>
        <a:ext cx="8614208" cy="670943"/>
      </dsp:txXfrm>
    </dsp:sp>
    <dsp:sp modelId="{8989264E-4C23-4B7C-9554-084FE061CF28}">
      <dsp:nvSpPr>
        <dsp:cNvPr id="0" name=""/>
        <dsp:cNvSpPr/>
      </dsp:nvSpPr>
      <dsp:spPr>
        <a:xfrm>
          <a:off x="0" y="4553130"/>
          <a:ext cx="8686800" cy="513360"/>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275806" tIns="39370" rIns="220472" bIns="39370" numCol="1" spcCol="1270" anchor="t" anchorCtr="0">
          <a:noAutofit/>
        </a:bodyPr>
        <a:lstStyle/>
        <a:p>
          <a:pPr marL="228600" lvl="1" indent="-228600" algn="l" defTabSz="1066800">
            <a:lnSpc>
              <a:spcPct val="90000"/>
            </a:lnSpc>
            <a:spcBef>
              <a:spcPct val="0"/>
            </a:spcBef>
            <a:spcAft>
              <a:spcPct val="20000"/>
            </a:spcAft>
            <a:buChar char="••"/>
          </a:pPr>
          <a:r>
            <a:rPr kumimoji="1" lang="en-US" sz="2400" kern="1200" dirty="0" smtClean="0"/>
            <a:t>Component of zero frequency</a:t>
          </a:r>
          <a:endParaRPr kumimoji="1" lang="en-US" sz="2400" b="1" kern="1200" dirty="0" smtClean="0"/>
        </a:p>
      </dsp:txBody>
      <dsp:txXfrm>
        <a:off x="0" y="4553130"/>
        <a:ext cx="8686800" cy="51336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766001-EEE9-F24B-AB6B-547113A59F13}">
      <dsp:nvSpPr>
        <dsp:cNvPr id="0" name=""/>
        <dsp:cNvSpPr/>
      </dsp:nvSpPr>
      <dsp:spPr>
        <a:xfrm>
          <a:off x="838195" y="838195"/>
          <a:ext cx="2424913" cy="1477266"/>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dirty="0" smtClean="0"/>
            <a:t>Any transmission system has a limited band of frequencies</a:t>
          </a:r>
          <a:endParaRPr lang="en-US" sz="2000" b="1" i="0" kern="1200" dirty="0"/>
        </a:p>
      </dsp:txBody>
      <dsp:txXfrm>
        <a:off x="881463" y="881463"/>
        <a:ext cx="2338377" cy="1390730"/>
      </dsp:txXfrm>
    </dsp:sp>
    <dsp:sp modelId="{23CEB9A5-A907-9C41-8C73-1329F762CA48}">
      <dsp:nvSpPr>
        <dsp:cNvPr id="0" name=""/>
        <dsp:cNvSpPr/>
      </dsp:nvSpPr>
      <dsp:spPr>
        <a:xfrm rot="22300">
          <a:off x="3551058" y="1333694"/>
          <a:ext cx="693730" cy="51023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a:off x="3551060" y="1435245"/>
        <a:ext cx="540660" cy="306141"/>
      </dsp:txXfrm>
    </dsp:sp>
    <dsp:sp modelId="{E94F910C-1429-544E-922A-84E2C2FF4B9A}">
      <dsp:nvSpPr>
        <dsp:cNvPr id="0" name=""/>
        <dsp:cNvSpPr/>
      </dsp:nvSpPr>
      <dsp:spPr>
        <a:xfrm>
          <a:off x="4572005" y="914403"/>
          <a:ext cx="2873796" cy="1376203"/>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smtClean="0"/>
            <a:t>This limits the data rate that can be carried on the transmission medium</a:t>
          </a:r>
          <a:endParaRPr kumimoji="1" lang="en-US" sz="2000" b="1" i="0" kern="1200" dirty="0" smtClean="0"/>
        </a:p>
      </dsp:txBody>
      <dsp:txXfrm>
        <a:off x="4612313" y="954711"/>
        <a:ext cx="2793180" cy="1295587"/>
      </dsp:txXfrm>
    </dsp:sp>
    <dsp:sp modelId="{CB6C46DF-7E39-DB49-A1E7-3A0E2775B7E1}">
      <dsp:nvSpPr>
        <dsp:cNvPr id="0" name=""/>
        <dsp:cNvSpPr/>
      </dsp:nvSpPr>
      <dsp:spPr>
        <a:xfrm rot="4038206">
          <a:off x="6231015" y="2412918"/>
          <a:ext cx="447069" cy="51023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77900">
            <a:lnSpc>
              <a:spcPct val="90000"/>
            </a:lnSpc>
            <a:spcBef>
              <a:spcPct val="0"/>
            </a:spcBef>
            <a:spcAft>
              <a:spcPct val="35000"/>
            </a:spcAft>
          </a:pPr>
          <a:endParaRPr lang="en-US" sz="2200" kern="1200" dirty="0"/>
        </a:p>
      </dsp:txBody>
      <dsp:txXfrm rot="-5400000">
        <a:off x="6275603" y="2449695"/>
        <a:ext cx="306141" cy="312948"/>
      </dsp:txXfrm>
    </dsp:sp>
    <dsp:sp modelId="{6FC2A9D0-C7E5-1849-B572-E0C8BAA01DC7}">
      <dsp:nvSpPr>
        <dsp:cNvPr id="0" name=""/>
        <dsp:cNvSpPr/>
      </dsp:nvSpPr>
      <dsp:spPr>
        <a:xfrm>
          <a:off x="5723100" y="3068812"/>
          <a:ext cx="2466678" cy="1598464"/>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smtClean="0"/>
            <a:t>Square waves have infinite components and hence an infinite bandwidth</a:t>
          </a:r>
          <a:endParaRPr kumimoji="1" lang="en-US" sz="2000" b="1" i="0" kern="1200" dirty="0" smtClean="0"/>
        </a:p>
      </dsp:txBody>
      <dsp:txXfrm>
        <a:off x="5769917" y="3115629"/>
        <a:ext cx="2373044" cy="1504830"/>
      </dsp:txXfrm>
    </dsp:sp>
    <dsp:sp modelId="{6912A62D-09AA-1D46-A776-04A865105982}">
      <dsp:nvSpPr>
        <dsp:cNvPr id="0" name=""/>
        <dsp:cNvSpPr/>
      </dsp:nvSpPr>
      <dsp:spPr>
        <a:xfrm rot="10771484">
          <a:off x="5134913" y="3626312"/>
          <a:ext cx="415661" cy="51023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5259609" y="3727842"/>
        <a:ext cx="290963" cy="306141"/>
      </dsp:txXfrm>
    </dsp:sp>
    <dsp:sp modelId="{D71F34AD-E247-194E-8E09-003EDF3F9506}">
      <dsp:nvSpPr>
        <dsp:cNvPr id="0" name=""/>
        <dsp:cNvSpPr/>
      </dsp:nvSpPr>
      <dsp:spPr>
        <a:xfrm>
          <a:off x="2881460" y="3276093"/>
          <a:ext cx="2057399" cy="1234440"/>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smtClean="0"/>
            <a:t>Most energy in first few components</a:t>
          </a:r>
          <a:endParaRPr kumimoji="1" lang="en-US" sz="2000" b="1" i="0" kern="1200" dirty="0" smtClean="0"/>
        </a:p>
      </dsp:txBody>
      <dsp:txXfrm>
        <a:off x="2917616" y="3312249"/>
        <a:ext cx="1985087" cy="1162128"/>
      </dsp:txXfrm>
    </dsp:sp>
    <dsp:sp modelId="{8C69752D-C8E4-7045-AE4C-69BB8C7781F0}">
      <dsp:nvSpPr>
        <dsp:cNvPr id="0" name=""/>
        <dsp:cNvSpPr/>
      </dsp:nvSpPr>
      <dsp:spPr>
        <a:xfrm rot="10830147">
          <a:off x="2263406" y="3625669"/>
          <a:ext cx="436768" cy="510235"/>
        </a:xfrm>
        <a:prstGeom prst="rightArrow">
          <a:avLst>
            <a:gd name="adj1" fmla="val 60000"/>
            <a:gd name="adj2" fmla="val 50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txBody>
        <a:bodyPr spcFirstLastPara="0" vert="horz" wrap="square" lIns="0" tIns="0" rIns="0" bIns="0" numCol="1" spcCol="1270" anchor="ctr" anchorCtr="0">
          <a:noAutofit/>
        </a:bodyPr>
        <a:lstStyle/>
        <a:p>
          <a:pPr lvl="0" algn="ctr" defTabSz="933450">
            <a:lnSpc>
              <a:spcPct val="90000"/>
            </a:lnSpc>
            <a:spcBef>
              <a:spcPct val="0"/>
            </a:spcBef>
            <a:spcAft>
              <a:spcPct val="35000"/>
            </a:spcAft>
          </a:pPr>
          <a:endParaRPr lang="en-US" sz="2100" kern="1200" dirty="0"/>
        </a:p>
      </dsp:txBody>
      <dsp:txXfrm rot="10800000">
        <a:off x="2394433" y="3728291"/>
        <a:ext cx="305738" cy="306141"/>
      </dsp:txXfrm>
    </dsp:sp>
    <dsp:sp modelId="{4E8C850C-B54C-274F-A31C-A2F420624788}">
      <dsp:nvSpPr>
        <dsp:cNvPr id="0" name=""/>
        <dsp:cNvSpPr/>
      </dsp:nvSpPr>
      <dsp:spPr>
        <a:xfrm>
          <a:off x="0" y="3250824"/>
          <a:ext cx="2057399" cy="1234440"/>
        </a:xfrm>
        <a:prstGeom prst="roundRect">
          <a:avLst>
            <a:gd name="adj" fmla="val 10000"/>
          </a:avLst>
        </a:prstGeom>
        <a:gradFill rotWithShape="0">
          <a:gsLst>
            <a:gs pos="0">
              <a:schemeClr val="lt1">
                <a:hueOff val="0"/>
                <a:satOff val="0"/>
                <a:lumOff val="0"/>
                <a:alphaOff val="0"/>
                <a:lumMod val="110000"/>
                <a:satMod val="105000"/>
                <a:tint val="67000"/>
              </a:schemeClr>
            </a:gs>
            <a:gs pos="50000">
              <a:schemeClr val="lt1">
                <a:hueOff val="0"/>
                <a:satOff val="0"/>
                <a:lumOff val="0"/>
                <a:alphaOff val="0"/>
                <a:lumMod val="105000"/>
                <a:satMod val="103000"/>
                <a:tint val="73000"/>
              </a:schemeClr>
            </a:gs>
            <a:gs pos="100000">
              <a:schemeClr val="l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6200" tIns="76200" rIns="76200" bIns="76200" numCol="1" spcCol="1270" anchor="ctr" anchorCtr="0">
          <a:noAutofit/>
        </a:bodyPr>
        <a:lstStyle/>
        <a:p>
          <a:pPr lvl="0" algn="ctr" defTabSz="889000" rtl="0">
            <a:lnSpc>
              <a:spcPct val="90000"/>
            </a:lnSpc>
            <a:spcBef>
              <a:spcPct val="0"/>
            </a:spcBef>
            <a:spcAft>
              <a:spcPct val="35000"/>
            </a:spcAft>
          </a:pPr>
          <a:r>
            <a:rPr kumimoji="1" lang="en-US" sz="2000" b="1" i="0" kern="1200" smtClean="0"/>
            <a:t>Limiting bandwidth creates distortions</a:t>
          </a:r>
          <a:endParaRPr kumimoji="1" lang="en-US" sz="2000" b="1" i="0" kern="1200" dirty="0" smtClean="0"/>
        </a:p>
      </dsp:txBody>
      <dsp:txXfrm>
        <a:off x="36156" y="3286980"/>
        <a:ext cx="1985087" cy="116212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FFD457-D19E-DE4F-ABB0-23F42253F454}">
      <dsp:nvSpPr>
        <dsp:cNvPr id="0" name=""/>
        <dsp:cNvSpPr/>
      </dsp:nvSpPr>
      <dsp:spPr>
        <a:xfrm>
          <a:off x="1984" y="0"/>
          <a:ext cx="1946895" cy="411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kumimoji="1" lang="en-US" sz="2600" kern="1200" smtClean="0"/>
            <a:t>Data </a:t>
          </a:r>
          <a:endParaRPr lang="en-US" sz="2600" kern="1200"/>
        </a:p>
      </dsp:txBody>
      <dsp:txXfrm>
        <a:off x="1984" y="0"/>
        <a:ext cx="1946895" cy="1234440"/>
      </dsp:txXfrm>
    </dsp:sp>
    <dsp:sp modelId="{EBB06C0A-D478-7F45-A4D9-37AAAE3F0D01}">
      <dsp:nvSpPr>
        <dsp:cNvPr id="0" name=""/>
        <dsp:cNvSpPr/>
      </dsp:nvSpPr>
      <dsp:spPr>
        <a:xfrm>
          <a:off x="196673" y="1234440"/>
          <a:ext cx="1557516" cy="26746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rtl="0">
            <a:lnSpc>
              <a:spcPct val="90000"/>
            </a:lnSpc>
            <a:spcBef>
              <a:spcPct val="0"/>
            </a:spcBef>
            <a:spcAft>
              <a:spcPct val="35000"/>
            </a:spcAft>
          </a:pPr>
          <a:r>
            <a:rPr kumimoji="1" lang="en-US" sz="1600" kern="1200" smtClean="0"/>
            <a:t>Entities that convey information</a:t>
          </a:r>
          <a:endParaRPr lang="en-US" sz="1600" kern="1200"/>
        </a:p>
      </dsp:txBody>
      <dsp:txXfrm>
        <a:off x="242291" y="1280058"/>
        <a:ext cx="1466280" cy="2583384"/>
      </dsp:txXfrm>
    </dsp:sp>
    <dsp:sp modelId="{57FBF55F-AB29-3B43-B19D-AC7DD96CAAC3}">
      <dsp:nvSpPr>
        <dsp:cNvPr id="0" name=""/>
        <dsp:cNvSpPr/>
      </dsp:nvSpPr>
      <dsp:spPr>
        <a:xfrm>
          <a:off x="2094896" y="0"/>
          <a:ext cx="1946895" cy="411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kumimoji="1" lang="en-US" sz="2600" kern="1200" smtClean="0"/>
            <a:t>Signals</a:t>
          </a:r>
          <a:endParaRPr lang="en-US" sz="2600" kern="1200"/>
        </a:p>
      </dsp:txBody>
      <dsp:txXfrm>
        <a:off x="2094896" y="0"/>
        <a:ext cx="1946895" cy="1234440"/>
      </dsp:txXfrm>
    </dsp:sp>
    <dsp:sp modelId="{0EB38A3C-B15D-2845-A605-F64756225CAC}">
      <dsp:nvSpPr>
        <dsp:cNvPr id="0" name=""/>
        <dsp:cNvSpPr/>
      </dsp:nvSpPr>
      <dsp:spPr>
        <a:xfrm>
          <a:off x="2289585" y="1234440"/>
          <a:ext cx="1557516" cy="26746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rtl="0">
            <a:lnSpc>
              <a:spcPct val="90000"/>
            </a:lnSpc>
            <a:spcBef>
              <a:spcPct val="0"/>
            </a:spcBef>
            <a:spcAft>
              <a:spcPct val="35000"/>
            </a:spcAft>
          </a:pPr>
          <a:r>
            <a:rPr kumimoji="1" lang="en-US" sz="1600" kern="1200" smtClean="0"/>
            <a:t>Electric or electromagnetic representations of data </a:t>
          </a:r>
          <a:endParaRPr lang="en-US" sz="1600" kern="1200"/>
        </a:p>
      </dsp:txBody>
      <dsp:txXfrm>
        <a:off x="2335203" y="1280058"/>
        <a:ext cx="1466280" cy="2583384"/>
      </dsp:txXfrm>
    </dsp:sp>
    <dsp:sp modelId="{67C20D09-A285-AE4F-94F6-E0DB986D5402}">
      <dsp:nvSpPr>
        <dsp:cNvPr id="0" name=""/>
        <dsp:cNvSpPr/>
      </dsp:nvSpPr>
      <dsp:spPr>
        <a:xfrm>
          <a:off x="4187808" y="0"/>
          <a:ext cx="1946895" cy="411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kumimoji="1" lang="en-US" sz="2600" kern="1200" smtClean="0"/>
            <a:t>Signaling</a:t>
          </a:r>
          <a:endParaRPr lang="en-US" sz="2600" kern="1200"/>
        </a:p>
      </dsp:txBody>
      <dsp:txXfrm>
        <a:off x="4187808" y="0"/>
        <a:ext cx="1946895" cy="1234440"/>
      </dsp:txXfrm>
    </dsp:sp>
    <dsp:sp modelId="{3B7CA001-3752-2245-BBC7-5C3E224B5AC9}">
      <dsp:nvSpPr>
        <dsp:cNvPr id="0" name=""/>
        <dsp:cNvSpPr/>
      </dsp:nvSpPr>
      <dsp:spPr>
        <a:xfrm>
          <a:off x="4382498" y="1234440"/>
          <a:ext cx="1557516" cy="26746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rtl="0">
            <a:lnSpc>
              <a:spcPct val="90000"/>
            </a:lnSpc>
            <a:spcBef>
              <a:spcPct val="0"/>
            </a:spcBef>
            <a:spcAft>
              <a:spcPct val="35000"/>
            </a:spcAft>
          </a:pPr>
          <a:r>
            <a:rPr lang="en-US" sz="1600" kern="1200" smtClean="0"/>
            <a:t>Physical propagation of the signal along a suitable medium</a:t>
          </a:r>
          <a:endParaRPr lang="en-US" sz="1600" kern="1200"/>
        </a:p>
      </dsp:txBody>
      <dsp:txXfrm>
        <a:off x="4428116" y="1280058"/>
        <a:ext cx="1466280" cy="2583384"/>
      </dsp:txXfrm>
    </dsp:sp>
    <dsp:sp modelId="{955FC19A-97EE-0D46-871D-18D1BD962AF0}">
      <dsp:nvSpPr>
        <dsp:cNvPr id="0" name=""/>
        <dsp:cNvSpPr/>
      </dsp:nvSpPr>
      <dsp:spPr>
        <a:xfrm>
          <a:off x="6280720" y="0"/>
          <a:ext cx="1946895" cy="4114800"/>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9060" tIns="99060" rIns="99060" bIns="99060" numCol="1" spcCol="1270" anchor="ctr" anchorCtr="0">
          <a:noAutofit/>
        </a:bodyPr>
        <a:lstStyle/>
        <a:p>
          <a:pPr lvl="0" algn="ctr" defTabSz="1155700" rtl="0">
            <a:lnSpc>
              <a:spcPct val="90000"/>
            </a:lnSpc>
            <a:spcBef>
              <a:spcPct val="0"/>
            </a:spcBef>
            <a:spcAft>
              <a:spcPct val="35000"/>
            </a:spcAft>
          </a:pPr>
          <a:r>
            <a:rPr kumimoji="1" lang="en-US" sz="2600" kern="1200" smtClean="0"/>
            <a:t>Transmission</a:t>
          </a:r>
          <a:endParaRPr lang="en-US" sz="2600" kern="1200"/>
        </a:p>
      </dsp:txBody>
      <dsp:txXfrm>
        <a:off x="6280720" y="0"/>
        <a:ext cx="1946895" cy="1234440"/>
      </dsp:txXfrm>
    </dsp:sp>
    <dsp:sp modelId="{D0D44F27-2E66-8D42-A1A3-58133AD6843E}">
      <dsp:nvSpPr>
        <dsp:cNvPr id="0" name=""/>
        <dsp:cNvSpPr/>
      </dsp:nvSpPr>
      <dsp:spPr>
        <a:xfrm>
          <a:off x="6475410" y="1234440"/>
          <a:ext cx="1557516" cy="2674620"/>
        </a:xfrm>
        <a:prstGeom prst="roundRect">
          <a:avLst>
            <a:gd name="adj" fmla="val 10000"/>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0640" tIns="30480" rIns="40640" bIns="30480" numCol="1" spcCol="1270" anchor="ctr" anchorCtr="0">
          <a:noAutofit/>
        </a:bodyPr>
        <a:lstStyle/>
        <a:p>
          <a:pPr lvl="0" algn="ctr" defTabSz="711200" rtl="0">
            <a:lnSpc>
              <a:spcPct val="90000"/>
            </a:lnSpc>
            <a:spcBef>
              <a:spcPct val="0"/>
            </a:spcBef>
            <a:spcAft>
              <a:spcPct val="35000"/>
            </a:spcAft>
          </a:pPr>
          <a:r>
            <a:rPr kumimoji="1" lang="en-US" sz="1600" kern="1200" smtClean="0"/>
            <a:t>Communication of data by the propagation and processing of signals</a:t>
          </a:r>
          <a:endParaRPr lang="en-US" sz="1600" kern="1200"/>
        </a:p>
      </dsp:txBody>
      <dsp:txXfrm>
        <a:off x="6521028" y="1280058"/>
        <a:ext cx="1466280" cy="25833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54D6445-1942-4E43-BB01-91290C3E8B0C}">
      <dsp:nvSpPr>
        <dsp:cNvPr id="0" name=""/>
        <dsp:cNvSpPr/>
      </dsp:nvSpPr>
      <dsp:spPr>
        <a:xfrm>
          <a:off x="1541753" y="173726"/>
          <a:ext cx="3812644" cy="3813073"/>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i="0" kern="1200" dirty="0" smtClean="0"/>
            <a:t>Examples:</a:t>
          </a:r>
          <a:endParaRPr lang="en-US" sz="3200" b="1" i="0" kern="1200" dirty="0"/>
        </a:p>
      </dsp:txBody>
      <dsp:txXfrm>
        <a:off x="2100102" y="732138"/>
        <a:ext cx="2695946" cy="2696249"/>
      </dsp:txXfrm>
    </dsp:sp>
    <dsp:sp modelId="{F1D0FA34-CB4F-4444-A6E1-A8546DC85B7A}">
      <dsp:nvSpPr>
        <dsp:cNvPr id="0" name=""/>
        <dsp:cNvSpPr/>
      </dsp:nvSpPr>
      <dsp:spPr>
        <a:xfrm>
          <a:off x="3717502" y="0"/>
          <a:ext cx="423887" cy="42407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0100D18-66AE-F84D-A607-34A822671DA5}">
      <dsp:nvSpPr>
        <dsp:cNvPr id="0" name=""/>
        <dsp:cNvSpPr/>
      </dsp:nvSpPr>
      <dsp:spPr>
        <a:xfrm>
          <a:off x="2714093" y="3703492"/>
          <a:ext cx="307357" cy="30736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1D54415-3014-FF49-BC0B-F46D1B069BAB}">
      <dsp:nvSpPr>
        <dsp:cNvPr id="0" name=""/>
        <dsp:cNvSpPr/>
      </dsp:nvSpPr>
      <dsp:spPr>
        <a:xfrm>
          <a:off x="5599971" y="1721228"/>
          <a:ext cx="307357" cy="30736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6DB0B51-EDF0-8E42-9ECA-496C1AEE712F}">
      <dsp:nvSpPr>
        <dsp:cNvPr id="0" name=""/>
        <dsp:cNvSpPr/>
      </dsp:nvSpPr>
      <dsp:spPr>
        <a:xfrm>
          <a:off x="4131223" y="4030454"/>
          <a:ext cx="423887" cy="42407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9F3E018-9A04-F744-9C2C-422FAF8B8667}">
      <dsp:nvSpPr>
        <dsp:cNvPr id="0" name=""/>
        <dsp:cNvSpPr/>
      </dsp:nvSpPr>
      <dsp:spPr>
        <a:xfrm>
          <a:off x="2800121" y="602697"/>
          <a:ext cx="307357" cy="30736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6793ECC-BBB8-B749-B6FC-EFC8F000849E}">
      <dsp:nvSpPr>
        <dsp:cNvPr id="0" name=""/>
        <dsp:cNvSpPr/>
      </dsp:nvSpPr>
      <dsp:spPr>
        <a:xfrm>
          <a:off x="1832687" y="2360898"/>
          <a:ext cx="307357" cy="30736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5D1BF58-B6DE-E14F-A0C7-1824676C12A6}">
      <dsp:nvSpPr>
        <dsp:cNvPr id="0" name=""/>
        <dsp:cNvSpPr/>
      </dsp:nvSpPr>
      <dsp:spPr>
        <a:xfrm>
          <a:off x="349862" y="861950"/>
          <a:ext cx="1550084" cy="1549729"/>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lvl="0" algn="ctr" defTabSz="1644650" rtl="0">
            <a:lnSpc>
              <a:spcPct val="90000"/>
            </a:lnSpc>
            <a:spcBef>
              <a:spcPct val="0"/>
            </a:spcBef>
            <a:spcAft>
              <a:spcPct val="35000"/>
            </a:spcAft>
          </a:pPr>
          <a:r>
            <a:rPr lang="en-US" sz="3700" b="1" i="0" kern="1200" dirty="0" smtClean="0"/>
            <a:t>Text</a:t>
          </a:r>
          <a:endParaRPr lang="en-US" sz="3700" b="1" i="0" kern="1200" dirty="0"/>
        </a:p>
      </dsp:txBody>
      <dsp:txXfrm>
        <a:off x="576867" y="1088903"/>
        <a:ext cx="1096074" cy="1095823"/>
      </dsp:txXfrm>
    </dsp:sp>
    <dsp:sp modelId="{AA7736DF-D305-2947-8909-0255A1788C3C}">
      <dsp:nvSpPr>
        <dsp:cNvPr id="0" name=""/>
        <dsp:cNvSpPr/>
      </dsp:nvSpPr>
      <dsp:spPr>
        <a:xfrm>
          <a:off x="3288922" y="616060"/>
          <a:ext cx="423887" cy="42407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DD75D04-AA4E-9B46-A0CC-D7C89BE276CA}">
      <dsp:nvSpPr>
        <dsp:cNvPr id="0" name=""/>
        <dsp:cNvSpPr/>
      </dsp:nvSpPr>
      <dsp:spPr>
        <a:xfrm>
          <a:off x="496111" y="2866041"/>
          <a:ext cx="766439" cy="766623"/>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49CB136-B9D2-A647-82AB-F38C6FC5C53A}">
      <dsp:nvSpPr>
        <dsp:cNvPr id="0" name=""/>
        <dsp:cNvSpPr/>
      </dsp:nvSpPr>
      <dsp:spPr>
        <a:xfrm>
          <a:off x="5346322" y="62619"/>
          <a:ext cx="2349881" cy="1689979"/>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en-US" sz="2400" b="1" i="0" kern="1200" dirty="0" smtClean="0"/>
            <a:t>Character strings</a:t>
          </a:r>
          <a:endParaRPr lang="en-US" sz="2400" b="1" i="0" kern="1200" dirty="0"/>
        </a:p>
      </dsp:txBody>
      <dsp:txXfrm>
        <a:off x="5690454" y="310111"/>
        <a:ext cx="1661617" cy="1194995"/>
      </dsp:txXfrm>
    </dsp:sp>
    <dsp:sp modelId="{69DCD719-32F8-B54A-BC99-2F283718C4DB}">
      <dsp:nvSpPr>
        <dsp:cNvPr id="0" name=""/>
        <dsp:cNvSpPr/>
      </dsp:nvSpPr>
      <dsp:spPr>
        <a:xfrm>
          <a:off x="5054079" y="1202721"/>
          <a:ext cx="423887" cy="424070"/>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0F6F5E7-5573-8846-A470-79172A09E1AD}">
      <dsp:nvSpPr>
        <dsp:cNvPr id="0" name=""/>
        <dsp:cNvSpPr/>
      </dsp:nvSpPr>
      <dsp:spPr>
        <a:xfrm>
          <a:off x="204395" y="3778328"/>
          <a:ext cx="307357" cy="30736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0FCE22-665B-C745-9462-F8C2EB5ED3C4}">
      <dsp:nvSpPr>
        <dsp:cNvPr id="0" name=""/>
        <dsp:cNvSpPr/>
      </dsp:nvSpPr>
      <dsp:spPr>
        <a:xfrm>
          <a:off x="3267024" y="3340893"/>
          <a:ext cx="307357" cy="30736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204B07-E588-674B-AD7B-B9A6DE689DFD}">
      <dsp:nvSpPr>
        <dsp:cNvPr id="0" name=""/>
        <dsp:cNvSpPr/>
      </dsp:nvSpPr>
      <dsp:spPr>
        <a:xfrm>
          <a:off x="6475120" y="2811696"/>
          <a:ext cx="1550084" cy="1549729"/>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lvl="0" algn="ctr" defTabSz="1422400" rtl="0">
            <a:lnSpc>
              <a:spcPct val="90000"/>
            </a:lnSpc>
            <a:spcBef>
              <a:spcPct val="0"/>
            </a:spcBef>
            <a:spcAft>
              <a:spcPct val="35000"/>
            </a:spcAft>
          </a:pPr>
          <a:r>
            <a:rPr lang="en-US" sz="3200" b="1" i="0" kern="1200" dirty="0" smtClean="0"/>
            <a:t>IRA</a:t>
          </a:r>
          <a:endParaRPr lang="en-US" sz="3200" b="1" i="0" kern="1200" dirty="0"/>
        </a:p>
      </dsp:txBody>
      <dsp:txXfrm>
        <a:off x="6702125" y="3038649"/>
        <a:ext cx="1096074" cy="1095823"/>
      </dsp:txXfrm>
    </dsp:sp>
    <dsp:sp modelId="{457E8C5E-2D80-0F4B-9DF5-98C1E6200A9C}">
      <dsp:nvSpPr>
        <dsp:cNvPr id="0" name=""/>
        <dsp:cNvSpPr/>
      </dsp:nvSpPr>
      <dsp:spPr>
        <a:xfrm>
          <a:off x="6037937" y="2757350"/>
          <a:ext cx="307357" cy="307362"/>
        </a:xfrm>
        <a:prstGeom prst="ellipse">
          <a:avLst/>
        </a:prstGeom>
        <a:solidFill>
          <a:schemeClr val="lt1">
            <a:hueOff val="0"/>
            <a:satOff val="0"/>
            <a:lumOff val="0"/>
            <a:alphaOff val="0"/>
          </a:schemeClr>
        </a:solid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604F7B-257D-4025-8237-E4A42478E5E4}">
      <dsp:nvSpPr>
        <dsp:cNvPr id="0" name=""/>
        <dsp:cNvSpPr/>
      </dsp:nvSpPr>
      <dsp:spPr>
        <a:xfrm>
          <a:off x="4442" y="0"/>
          <a:ext cx="2665476" cy="2194560"/>
        </a:xfrm>
        <a:prstGeom prst="upArrow">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484CF114-3504-425B-BFD4-F74F8ABF15CC}">
      <dsp:nvSpPr>
        <dsp:cNvPr id="0" name=""/>
        <dsp:cNvSpPr/>
      </dsp:nvSpPr>
      <dsp:spPr>
        <a:xfrm>
          <a:off x="2749882" y="0"/>
          <a:ext cx="4523232" cy="219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0" rIns="206248" bIns="206248" numCol="1" spcCol="1270" anchor="ctr" anchorCtr="0">
          <a:noAutofit/>
        </a:bodyPr>
        <a:lstStyle/>
        <a:p>
          <a:pPr lvl="0" algn="l" defTabSz="1289050">
            <a:lnSpc>
              <a:spcPct val="90000"/>
            </a:lnSpc>
            <a:spcBef>
              <a:spcPct val="0"/>
            </a:spcBef>
            <a:spcAft>
              <a:spcPct val="35000"/>
            </a:spcAft>
          </a:pPr>
          <a:r>
            <a:rPr kumimoji="1" lang="en-GB" sz="2900" b="1" i="0" kern="1200" dirty="0" smtClean="0"/>
            <a:t>Generally cheaper</a:t>
          </a:r>
        </a:p>
        <a:p>
          <a:pPr lvl="0" algn="l" defTabSz="1289050">
            <a:lnSpc>
              <a:spcPct val="90000"/>
            </a:lnSpc>
            <a:spcBef>
              <a:spcPct val="0"/>
            </a:spcBef>
            <a:spcAft>
              <a:spcPct val="35000"/>
            </a:spcAft>
          </a:pPr>
          <a:r>
            <a:rPr kumimoji="1" lang="en-GB" sz="2900" b="1" i="0" kern="1200" dirty="0" smtClean="0"/>
            <a:t>Less susceptible to noise interference</a:t>
          </a:r>
        </a:p>
        <a:p>
          <a:pPr lvl="0" algn="l" defTabSz="1289050">
            <a:lnSpc>
              <a:spcPct val="90000"/>
            </a:lnSpc>
            <a:spcBef>
              <a:spcPct val="0"/>
            </a:spcBef>
            <a:spcAft>
              <a:spcPct val="35000"/>
            </a:spcAft>
          </a:pPr>
          <a:endParaRPr lang="en-US" sz="2900" kern="1200" dirty="0"/>
        </a:p>
      </dsp:txBody>
      <dsp:txXfrm>
        <a:off x="2749882" y="0"/>
        <a:ext cx="4523232" cy="2194560"/>
      </dsp:txXfrm>
    </dsp:sp>
    <dsp:sp modelId="{C5FC1440-97D4-437F-9F66-942DC59B5A6E}">
      <dsp:nvSpPr>
        <dsp:cNvPr id="0" name=""/>
        <dsp:cNvSpPr/>
      </dsp:nvSpPr>
      <dsp:spPr>
        <a:xfrm>
          <a:off x="804085" y="2377439"/>
          <a:ext cx="2665476" cy="2194560"/>
        </a:xfrm>
        <a:prstGeom prst="downArrow">
          <a:avLst/>
        </a:prstGeom>
        <a:solidFill>
          <a:schemeClr val="accent1">
            <a:hueOff val="0"/>
            <a:satOff val="0"/>
            <a:lumOff val="0"/>
            <a:alphaOff val="0"/>
          </a:schemeClr>
        </a:solidFill>
        <a:ln>
          <a:noFill/>
        </a:ln>
        <a:effectLst/>
        <a:sp3d extrusionH="50600" prstMaterial="metal">
          <a:bevelT w="101600" h="80600" prst="relaxedInset"/>
          <a:bevelB w="80600" h="80600" prst="relaxedInset"/>
        </a:sp3d>
      </dsp:spPr>
      <dsp:style>
        <a:lnRef idx="0">
          <a:scrgbClr r="0" g="0" b="0"/>
        </a:lnRef>
        <a:fillRef idx="1">
          <a:scrgbClr r="0" g="0" b="0"/>
        </a:fillRef>
        <a:effectRef idx="1">
          <a:scrgbClr r="0" g="0" b="0"/>
        </a:effectRef>
        <a:fontRef idx="minor">
          <a:schemeClr val="dk1"/>
        </a:fontRef>
      </dsp:style>
    </dsp:sp>
    <dsp:sp modelId="{EF175A17-E25B-40E4-8C44-6DBE802E84C4}">
      <dsp:nvSpPr>
        <dsp:cNvPr id="0" name=""/>
        <dsp:cNvSpPr/>
      </dsp:nvSpPr>
      <dsp:spPr>
        <a:xfrm>
          <a:off x="3549525" y="2377439"/>
          <a:ext cx="4523232" cy="21945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248" tIns="0" rIns="206248" bIns="206248" numCol="1" spcCol="1270" anchor="ctr" anchorCtr="0">
          <a:noAutofit/>
        </a:bodyPr>
        <a:lstStyle/>
        <a:p>
          <a:pPr lvl="0" algn="l" defTabSz="1289050">
            <a:lnSpc>
              <a:spcPct val="90000"/>
            </a:lnSpc>
            <a:spcBef>
              <a:spcPct val="0"/>
            </a:spcBef>
            <a:spcAft>
              <a:spcPct val="35000"/>
            </a:spcAft>
          </a:pPr>
          <a:r>
            <a:rPr kumimoji="1" lang="en-GB" sz="2900" b="1" i="0" kern="1200" dirty="0" smtClean="0"/>
            <a:t>Suffer more from attenuation</a:t>
          </a:r>
        </a:p>
      </dsp:txBody>
      <dsp:txXfrm>
        <a:off x="3549525" y="2377439"/>
        <a:ext cx="4523232" cy="2194560"/>
      </dsp:txXfrm>
    </dsp:sp>
  </dsp:spTree>
</dsp:drawing>
</file>

<file path=ppt/diagrams/layout1.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10.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layout1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3">
  <dgm:title val=""/>
  <dgm:desc val=""/>
  <dgm:catLst>
    <dgm:cat type="list" pri="1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1" destId="2" srcOrd="0" destOrd="0"/>
        <dgm:cxn modelId="7" srcId="1" destId="3" srcOrd="1" destOrd="0"/>
        <dgm:cxn modelId="8" srcId="1" destId="4" srcOrd="2" destOrd="0"/>
      </dgm:cxnLst>
      <dgm:bg/>
      <dgm:whole/>
    </dgm:dataModel>
  </dgm:sampData>
  <dgm:styleData>
    <dgm:dataModel>
      <dgm:ptLst>
        <dgm:pt modelId="0" type="doc"/>
        <dgm:pt modelId="1"/>
        <dgm:pt modelId="2"/>
        <dgm:pt modelId="3"/>
      </dgm:ptLst>
      <dgm:cxnLst>
        <dgm:cxn modelId="5" srcId="0" destId="1" srcOrd="0" destOrd="0"/>
        <dgm:cxn modelId="6" srcId="1" destId="2" srcOrd="0" destOrd="0"/>
        <dgm:cxn modelId="7" srcId="1" destId="3" srcOrd="1" destOrd="0"/>
      </dgm:cxnLst>
      <dgm:bg/>
      <dgm:whole/>
    </dgm:dataModel>
  </dgm:styleData>
  <dgm:clrData>
    <dgm:dataModel>
      <dgm:ptLst>
        <dgm:pt modelId="0" type="doc"/>
        <dgm:pt modelId="1"/>
        <dgm:pt modelId="2"/>
        <dgm:pt modelId="3"/>
        <dgm:pt modelId="4"/>
        <dgm:pt modelId="5"/>
      </dgm:ptLst>
      <dgm:cxnLst>
        <dgm:cxn modelId="6" srcId="0" destId="1" srcOrd="0" destOrd="0"/>
        <dgm:cxn modelId="7" srcId="1" destId="2" srcOrd="0" destOrd="0"/>
        <dgm:cxn modelId="8" srcId="1" destId="3" srcOrd="1" destOrd="0"/>
        <dgm:cxn modelId="9" srcId="1" destId="4" srcOrd="2" destOrd="0"/>
        <dgm:cxn modelId="10" srcId="1" destId="5" srcOrd="3" destOrd="0"/>
      </dgm:cxnLst>
      <dgm:bg/>
      <dgm:whole/>
    </dgm:dataModel>
  </dgm:clrData>
  <dgm:layoutNode name="composite">
    <dgm:varLst>
      <dgm:chMax val="1"/>
      <dgm:dir/>
      <dgm:resizeHandles val="exact"/>
    </dgm:varLst>
    <dgm:alg type="composite"/>
    <dgm:shape xmlns:r="http://schemas.openxmlformats.org/officeDocument/2006/relationships" r:blip="">
      <dgm:adjLst/>
    </dgm:shape>
    <dgm:presOf/>
    <dgm:constrLst>
      <dgm:constr type="w" for="ch" forName="roof" refType="w"/>
      <dgm:constr type="h" for="ch" forName="roof" refType="h" fact="0.3"/>
      <dgm:constr type="primFontSz" for="ch" forName="roof" val="65"/>
      <dgm:constr type="w" for="ch" forName="pillars" refType="w"/>
      <dgm:constr type="h" for="ch" forName="pillars" refType="h" fact="0.63"/>
      <dgm:constr type="t" for="ch" forName="pillars" refType="h" fact="0.3"/>
      <dgm:constr type="primFontSz" for="des" forName="pillar1" val="65"/>
      <dgm:constr type="primFontSz" for="des" forName="pillarX" refType="primFontSz" refFor="des" refForName="pillar1" op="equ"/>
      <dgm:constr type="w" for="ch" forName="base" refType="w"/>
      <dgm:constr type="h" for="ch" forName="base" refType="h" fact="0.07"/>
      <dgm:constr type="t" for="ch" forName="base" refType="h" fact="0.93"/>
    </dgm:constrLst>
    <dgm:ruleLst/>
    <dgm:forEach name="Name0" axis="ch" ptType="node" cnt="1">
      <dgm:layoutNode name="roof" styleLbl="dkBgShp">
        <dgm:alg type="tx"/>
        <dgm:shape xmlns:r="http://schemas.openxmlformats.org/officeDocument/2006/relationships" type="rect" r:blip="">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illars" styleLbl="node1">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pillar1" refType="w"/>
          <dgm:constr type="h" for="ch" forName="pillar1" refType="h"/>
          <dgm:constr type="w" for="ch" forName="pillarX" refType="w"/>
          <dgm:constr type="h" for="ch" forName="pillarX" refType="h"/>
        </dgm:constrLst>
        <dgm:ruleLst/>
        <dgm:layoutNode name="pillar1" styleLbl="node1">
          <dgm:varLst>
            <dgm:bulletEnabled val="1"/>
          </dgm:varLst>
          <dgm:alg type="tx"/>
          <dgm:shape xmlns:r="http://schemas.openxmlformats.org/officeDocument/2006/relationships" type="rect" r:blip="">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ch" ptType="node" st="2">
          <dgm:layoutNode name="pillarX" styleLbl="node1">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dgm:layoutNode>
      <dgm:layoutNode name="base" styleLbl="dkBgShp">
        <dgm:alg type="sp"/>
        <dgm:shape xmlns:r="http://schemas.openxmlformats.org/officeDocument/2006/relationships" type="rect" r:blip="">
          <dgm:adjLst/>
        </dgm:shape>
        <dgm:presOf/>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9/3/layout/CircleRelationship">
  <dgm:title val=""/>
  <dgm:desc val=""/>
  <dgm:catLst>
    <dgm:cat type="relationship" pri="1500"/>
  </dgm:catLst>
  <dgm:samp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ampData>
  <dgm:style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styleData>
  <dgm:clrData>
    <dgm:dataModel>
      <dgm:ptLst>
        <dgm:pt modelId="0" type="doc"/>
        <dgm:pt modelId="10">
          <dgm:prSet phldr="1"/>
        </dgm:pt>
        <dgm:pt modelId="11">
          <dgm:prSet phldr="1"/>
        </dgm:pt>
        <dgm:pt modelId="12">
          <dgm:prSet phldr="1"/>
        </dgm:pt>
      </dgm:ptLst>
      <dgm:cxnLst>
        <dgm:cxn modelId="20" srcId="0" destId="10" srcOrd="0" destOrd="0"/>
        <dgm:cxn modelId="21" srcId="10" destId="11" srcOrd="0" destOrd="0"/>
        <dgm:cxn modelId="22" srcId="10" destId="12" srcOrd="0" destOrd="0"/>
      </dgm:cxnLst>
      <dgm:bg/>
      <dgm:whole/>
    </dgm:dataModel>
  </dgm:clrData>
  <dgm:layoutNode name="Name0">
    <dgm:varLst>
      <dgm:chMax val="1"/>
      <dgm:chPref val="1"/>
    </dgm:varLst>
    <dgm:shape xmlns:r="http://schemas.openxmlformats.org/officeDocument/2006/relationships" r:blip="">
      <dgm:adjLst/>
    </dgm:shape>
    <dgm:choose name="Name1">
      <dgm:if name="Name2" axis="ch ch" ptType="node node" func="cnt" op="equ" val="0">
        <dgm:alg type="composite">
          <dgm:param type="ar" val="0.98"/>
        </dgm:alg>
        <dgm:constrLst>
          <dgm:constr type="primFontSz" for="des" ptType="node" op="equ" val="65"/>
          <dgm:constr type="l" for="ch" forName="Parent" refType="w" fact="0"/>
          <dgm:constr type="t" for="ch" forName="Parent" refType="h" fact="0.039"/>
          <dgm:constr type="w" for="ch" forName="Parent" refType="w" fact="0.8734"/>
          <dgm:constr type="h" for="ch" forName="Parent" refType="h" fact="0.856"/>
          <dgm:constr type="l" for="ch" forName="Accent1" refType="w" fact="0.4984"/>
          <dgm:constr type="t" for="ch" forName="Accent1" refType="h" fact="0"/>
          <dgm:constr type="w" for="ch" forName="Accent1" refType="w" fact="0.0972"/>
          <dgm:constr type="h" for="ch" forName="Accent1" refType="h" fact="0.0952"/>
          <dgm:constr type="l" for="ch" forName="Accent2" refType="w" fact="0.2684"/>
          <dgm:constr type="t" for="ch" forName="Accent2" refType="h" fact="0.8314"/>
          <dgm:constr type="w" for="ch" forName="Accent2" refType="w" fact="0.0704"/>
          <dgm:constr type="h" for="ch" forName="Accent2" refType="h" fact="0.069"/>
          <dgm:constr type="l" for="ch" forName="Accent3" refType="w" fact="0.9296"/>
          <dgm:constr type="t" for="ch" forName="Accent3" refType="h" fact="0.3864"/>
          <dgm:constr type="w" for="ch" forName="Accent3" refType="w" fact="0.0704"/>
          <dgm:constr type="h" for="ch" forName="Accent3" refType="h" fact="0.069"/>
          <dgm:constr type="l" for="ch" forName="Accent4" refType="w" fact="0.5931"/>
          <dgm:constr type="t" for="ch" forName="Accent4" refType="h" fact="0.9048"/>
          <dgm:constr type="w" for="ch" forName="Accent4" refType="w" fact="0.0972"/>
          <dgm:constr type="h" for="ch" forName="Accent4" refType="h" fact="0.0952"/>
          <dgm:constr type="l" for="ch" forName="Accent5" refType="w" fact="0.2883"/>
          <dgm:constr type="t" for="ch" forName="Accent5" refType="h" fact="0.1353"/>
          <dgm:constr type="w" for="ch" forName="Accent5" refType="w" fact="0.0704"/>
          <dgm:constr type="h" for="ch" forName="Accent5" refType="h" fact="0.069"/>
          <dgm:constr type="l" for="ch" forName="Accent6" refType="w" fact="0.0666"/>
          <dgm:constr type="t" for="ch" forName="Accent6" refType="h" fact="0.53"/>
          <dgm:constr type="w" for="ch" forName="Accent6" refType="w" fact="0.0704"/>
          <dgm:constr type="h" for="ch" forName="Accent6" refType="h" fact="0.069"/>
        </dgm:constrLst>
      </dgm:if>
      <dgm:if name="Name3" axis="ch ch" ptType="node node" func="cnt" op="equ" val="1">
        <dgm:alg type="composite">
          <dgm:param type="ar" val="1.2476"/>
        </dgm:alg>
        <dgm:constrLst>
          <dgm:constr type="primFontSz" for="des" ptType="node" op="equ" val="65"/>
          <dgm:constr type="l" for="ch" forName="Parent" refType="w" fact="0.2145"/>
          <dgm:constr type="t" for="ch" forName="Parent" refType="h" fact="0.039"/>
          <dgm:constr type="w" for="ch" forName="Parent" refType="w" fact="0.6861"/>
          <dgm:constr type="h" for="ch" forName="Parent" refType="h" fact="0.856"/>
          <dgm:constr type="l" for="ch" forName="Accent8" refType="w" fact="0.0262"/>
          <dgm:constr type="t" for="ch" forName="Accent8" refType="h" fact="0.6434"/>
          <dgm:constr type="w" for="ch" forName="Accent8" refType="w" fact="0.138"/>
          <dgm:constr type="h" for="ch" forName="Accent8" refType="h" fact="0.1721"/>
          <dgm:constr type="l" for="ch" forName="Accent1" refType="w" fact="0.6059"/>
          <dgm:constr type="t" for="ch" forName="Accent1" refType="h" fact="0"/>
          <dgm:constr type="w" for="ch" forName="Accent1" refType="w" fact="0.0763"/>
          <dgm:constr type="h" for="ch" forName="Accent1" refType="h" fact="0.0952"/>
          <dgm:constr type="l" for="ch" forName="Accent2" refType="w" fact="0.4253"/>
          <dgm:constr type="t" for="ch" forName="Accent2" refType="h" fact="0.8314"/>
          <dgm:constr type="w" for="ch" forName="Accent2" refType="w" fact="0.0553"/>
          <dgm:constr type="h" for="ch" forName="Accent2" refType="h" fact="0.069"/>
          <dgm:constr type="l" for="ch" forName="Accent3" refType="w" fact="0.9447"/>
          <dgm:constr type="t" for="ch" forName="Accent3" refType="h" fact="0.3864"/>
          <dgm:constr type="w" for="ch" forName="Accent3" refType="w" fact="0.0553"/>
          <dgm:constr type="h" for="ch" forName="Accent3" refType="h" fact="0.069"/>
          <dgm:constr type="l" for="ch" forName="Child1" refType="w" fact="0"/>
          <dgm:constr type="t" for="ch" forName="Child1" refType="h" fact="0.1935"/>
          <dgm:constr type="w" for="ch" forName="Child1" refType="w" fact="0.2789"/>
          <dgm:constr type="h" for="ch" forName="Child1" refType="h" fact="0.3479"/>
          <dgm:constr type="l" for="ch" forName="Accent4" refType="w" fact="0.6803"/>
          <dgm:constr type="t" for="ch" forName="Accent4" refType="h" fact="0.9048"/>
          <dgm:constr type="w" for="ch" forName="Accent4" refType="w" fact="0.0763"/>
          <dgm:constr type="h" for="ch" forName="Accent4" refType="h" fact="0.0952"/>
          <dgm:constr type="l" for="ch" forName="Accent7" refType="w" fact="0.5287"/>
          <dgm:constr type="t" for="ch" forName="Accent7" refType="h" fact="0.1383"/>
          <dgm:constr type="w" for="ch" forName="Accent7" refType="w" fact="0.0763"/>
          <dgm:constr type="h" for="ch" forName="Accent7" refType="h" fact="0.0952"/>
          <dgm:constr type="l" for="ch" forName="Accent5" refType="w" fact="0.4409"/>
          <dgm:constr type="t" for="ch" forName="Accent5" refType="h" fact="0.1353"/>
          <dgm:constr type="w" for="ch" forName="Accent5" refType="w" fact="0.0553"/>
          <dgm:constr type="h" for="ch" forName="Accent5" refType="h" fact="0.069"/>
          <dgm:constr type="l" for="ch" forName="Accent6" refType="w" fact="0.2668"/>
          <dgm:constr type="t" for="ch" forName="Accent6" refType="h" fact="0.53"/>
          <dgm:constr type="w" for="ch" forName="Accent6" refType="w" fact="0.0553"/>
          <dgm:constr type="h" for="ch" forName="Accent6" refType="h" fact="0.069"/>
        </dgm:constrLst>
      </dgm:if>
      <dgm:if name="Name4" axis="ch ch" ptType="node node" func="cnt" op="equ" val="2">
        <dgm:alg type="composite">
          <dgm:param type="ar" val="1.592"/>
        </dgm:alg>
        <dgm:constrLst>
          <dgm:constr type="primFontSz" for="des" ptType="node" op="equ" val="65"/>
          <dgm:constr type="l" for="ch" forName="Parent" refType="w" fact="0.1886"/>
          <dgm:constr type="t" for="ch" forName="Parent" refType="h" fact="0.039"/>
          <dgm:constr type="w" for="ch" forName="Parent" refType="w" fact="0.5377"/>
          <dgm:constr type="h" for="ch" forName="Parent" refType="h" fact="0.856"/>
          <dgm:constr type="l" for="ch" forName="Accent8" refType="w" fact="0.0411"/>
          <dgm:constr type="t" for="ch" forName="Accent8" refType="h" fact="0.6434"/>
          <dgm:constr type="w" for="ch" forName="Accent8" refType="w" fact="0.1081"/>
          <dgm:constr type="h" for="ch" forName="Accent8" refType="h" fact="0.1721"/>
          <dgm:constr type="l" for="ch" forName="Accent1" refType="w" fact="0.4954"/>
          <dgm:constr type="t" for="ch" forName="Accent1" refType="h" fact="0"/>
          <dgm:constr type="w" for="ch" forName="Accent1" refType="w" fact="0.0598"/>
          <dgm:constr type="h" for="ch" forName="Accent1" refType="h" fact="0.0952"/>
          <dgm:constr type="l" for="ch" forName="Accent2" refType="w" fact="0.3538"/>
          <dgm:constr type="t" for="ch" forName="Accent2" refType="h" fact="0.8314"/>
          <dgm:constr type="w" for="ch" forName="Accent2" refType="w" fact="0.0433"/>
          <dgm:constr type="h" for="ch" forName="Accent2" refType="h" fact="0.069"/>
          <dgm:constr type="l" for="ch" forName="Accent3" refType="w" fact="0.7609"/>
          <dgm:constr type="t" for="ch" forName="Accent3" refType="h" fact="0.3864"/>
          <dgm:constr type="w" for="ch" forName="Accent3" refType="w" fact="0.0433"/>
          <dgm:constr type="h" for="ch" forName="Accent3" refType="h" fact="0.069"/>
          <dgm:constr type="l" for="ch" forName="Accent9" refType="w" fact="0.6839"/>
          <dgm:constr type="t" for="ch" forName="Accent9" refType="h" fact="0.27"/>
          <dgm:constr type="w" for="ch" forName="Accent9" refType="w" fact="0.0598"/>
          <dgm:constr type="h" for="ch" forName="Accent9" refType="h" fact="0.0952"/>
          <dgm:constr type="l" for="ch" forName="Child1" refType="w" fact="0.0206"/>
          <dgm:constr type="t" for="ch" forName="Child1" refType="h" fact="0.1935"/>
          <dgm:constr type="w" for="ch" forName="Child1" refType="w" fact="0.2186"/>
          <dgm:constr type="h" for="ch" forName="Child1" refType="h" fact="0.3479"/>
          <dgm:constr type="l" for="ch" forName="Child2" refType="w" fact="0.7814"/>
          <dgm:constr type="t" for="ch" forName="Child2" refType="h" fact="0.0298"/>
          <dgm:constr type="w" for="ch" forName="Child2" refType="w" fact="0.2186"/>
          <dgm:constr type="h" for="ch" forName="Child2" refType="h" fact="0.3479"/>
          <dgm:constr type="l" for="ch" forName="Accent10" refType="w" fact="0"/>
          <dgm:constr type="t" for="ch" forName="Accent10" refType="h" fact="0.8482"/>
          <dgm:constr type="w" for="ch" forName="Accent10" refType="w" fact="0.0433"/>
          <dgm:constr type="h" for="ch" forName="Accent10" refType="h" fact="0.069"/>
          <dgm:constr type="l" for="ch" forName="Accent11" refType="w" fact="0.4318"/>
          <dgm:constr type="t" for="ch" forName="Accent11" refType="h" fact="0.75"/>
          <dgm:constr type="w" for="ch" forName="Accent11" refType="w" fact="0.0433"/>
          <dgm:constr type="h" for="ch" forName="Accent11" refType="h" fact="0.069"/>
          <dgm:constr type="l" for="ch" forName="Accent7" refType="w" fact="0.4349"/>
          <dgm:constr type="t" for="ch" forName="Accent7" refType="h" fact="0.1383"/>
          <dgm:constr type="w" for="ch" forName="Accent7" refType="w" fact="0.0598"/>
          <dgm:constr type="h" for="ch" forName="Accent7" refType="h" fact="0.0952"/>
          <dgm:constr type="l" for="ch" forName="Accent5" refType="w" fact="0.3661"/>
          <dgm:constr type="t" for="ch" forName="Accent5" refType="h" fact="0.1353"/>
          <dgm:constr type="w" for="ch" forName="Accent5" refType="w" fact="0.0433"/>
          <dgm:constr type="h" for="ch" forName="Accent5" refType="h" fact="0.069"/>
          <dgm:constr type="l" for="ch" forName="Accent6" refType="w" fact="0.2296"/>
          <dgm:constr type="t" for="ch" forName="Accent6" refType="h" fact="0.53"/>
          <dgm:constr type="w" for="ch" forName="Accent6" refType="w" fact="0.0433"/>
          <dgm:constr type="h" for="ch" forName="Accent6" refType="h" fact="0.069"/>
          <dgm:constr type="l" for="ch" forName="Accent4" refType="w" fact="0.5537"/>
          <dgm:constr type="t" for="ch" forName="Accent4" refType="h" fact="0.9048"/>
          <dgm:constr type="w" for="ch" forName="Accent4" refType="w" fact="0.0598"/>
          <dgm:constr type="h" for="ch" forName="Accent4" refType="h" fact="0.0952"/>
        </dgm:constrLst>
      </dgm:if>
      <dgm:if name="Name5" axis="ch ch" ptType="node node" func="cnt" op="equ" val="3">
        <dgm:alg type="composite">
          <dgm:param type="ar" val="1.7557"/>
        </dgm:alg>
        <dgm:constrLst>
          <dgm:constr type="primFontSz" for="des" ptType="node" op="equ" val="65"/>
          <dgm:constr type="l" for="ch" forName="Parent" refType="w" fact="0.171"/>
          <dgm:constr type="t" for="ch" forName="Parent" refType="h" fact="0.039"/>
          <dgm:constr type="w" for="ch" forName="Parent" refType="w" fact="0.4875"/>
          <dgm:constr type="h" for="ch" forName="Parent" refType="h" fact="0.856"/>
          <dgm:constr type="l" for="ch" forName="Accent8" refType="w" fact="0.0373"/>
          <dgm:constr type="t" for="ch" forName="Accent8" refType="h" fact="0.6434"/>
          <dgm:constr type="w" for="ch" forName="Accent8" refType="w" fact="0.098"/>
          <dgm:constr type="h" for="ch" forName="Accent8" refType="h" fact="0.1721"/>
          <dgm:constr type="l" for="ch" forName="Accent1" refType="w" fact="0.4492"/>
          <dgm:constr type="t" for="ch" forName="Accent1" refType="h" fact="0"/>
          <dgm:constr type="w" for="ch" forName="Accent1" refType="w" fact="0.0542"/>
          <dgm:constr type="h" for="ch" forName="Accent1" refType="h" fact="0.0952"/>
          <dgm:constr type="l" for="ch" forName="Accent2" refType="w" fact="0.3209"/>
          <dgm:constr type="t" for="ch" forName="Accent2" refType="h" fact="0.8314"/>
          <dgm:constr type="w" for="ch" forName="Accent2" refType="w" fact="0.0393"/>
          <dgm:constr type="h" for="ch" forName="Accent2" refType="h" fact="0.069"/>
          <dgm:constr type="l" for="ch" forName="Accent3" refType="w" fact="0.6899"/>
          <dgm:constr type="t" for="ch" forName="Accent3" refType="h" fact="0.3864"/>
          <dgm:constr type="w" for="ch" forName="Accent3" refType="w" fact="0.0393"/>
          <dgm:constr type="h" for="ch" forName="Accent3" refType="h" fact="0.069"/>
          <dgm:constr type="l" for="ch" forName="Accent9" refType="w" fact="0.6201"/>
          <dgm:constr type="t" for="ch" forName="Accent9" refType="h" fact="0.27"/>
          <dgm:constr type="w" for="ch" forName="Accent9" refType="w" fact="0.0542"/>
          <dgm:constr type="h" for="ch" forName="Accent9" refType="h" fact="0.0952"/>
          <dgm:constr type="l" for="ch" forName="Child1" refType="w" fact="0.0186"/>
          <dgm:constr type="t" for="ch" forName="Child1" refType="h" fact="0.1935"/>
          <dgm:constr type="w" for="ch" forName="Child1" refType="w" fact="0.1982"/>
          <dgm:constr type="h" for="ch" forName="Child1" refType="h" fact="0.3479"/>
          <dgm:constr type="l" for="ch" forName="Child2" refType="w" fact="0.7086"/>
          <dgm:constr type="t" for="ch" forName="Child2" refType="h" fact="0.0298"/>
          <dgm:constr type="w" for="ch" forName="Child2" refType="w" fact="0.1982"/>
          <dgm:constr type="h" for="ch" forName="Child2" refType="h" fact="0.3479"/>
          <dgm:constr type="l" for="ch" forName="Child3" refType="w" fact="0.8018"/>
          <dgm:constr type="t" for="ch" forName="Child3" refType="h" fact="0.6312"/>
          <dgm:constr type="w" for="ch" forName="Child3" refType="w" fact="0.1982"/>
          <dgm:constr type="h" for="ch" forName="Child3" refType="h" fact="0.3479"/>
          <dgm:constr type="l" for="ch" forName="Accent12" refType="w" fact="0.7459"/>
          <dgm:constr type="t" for="ch" forName="Accent12" refType="h" fact="0.619"/>
          <dgm:constr type="w" for="ch" forName="Accent12" refType="w" fact="0.0393"/>
          <dgm:constr type="h" for="ch" forName="Accent12" refType="h" fact="0.069"/>
          <dgm:constr type="l" for="ch" forName="Accent4" refType="w" fact="0.5021"/>
          <dgm:constr type="t" for="ch" forName="Accent4" refType="h" fact="0.9048"/>
          <dgm:constr type="w" for="ch" forName="Accent4" refType="w" fact="0.0542"/>
          <dgm:constr type="h" for="ch" forName="Accent4" refType="h" fact="0.0952"/>
          <dgm:constr type="l" for="ch" forName="Accent10" refType="w" fact="0"/>
          <dgm:constr type="t" for="ch" forName="Accent10" refType="h" fact="0.8482"/>
          <dgm:constr type="w" for="ch" forName="Accent10" refType="w" fact="0.0393"/>
          <dgm:constr type="h" for="ch" forName="Accent10" refType="h" fact="0.069"/>
          <dgm:constr type="l" for="ch" forName="Accent11" refType="w" fact="0.3916"/>
          <dgm:constr type="t" for="ch" forName="Accent11" refType="h" fact="0.75"/>
          <dgm:constr type="w" for="ch" forName="Accent11" refType="w" fact="0.0393"/>
          <dgm:constr type="h" for="ch" forName="Accent11" refType="h" fact="0.069"/>
          <dgm:constr type="l" for="ch" forName="Accent7" refType="w" fact="0.3944"/>
          <dgm:constr type="t" for="ch" forName="Accent7" refType="h" fact="0.1383"/>
          <dgm:constr type="w" for="ch" forName="Accent7" refType="w" fact="0.0542"/>
          <dgm:constr type="h" for="ch" forName="Accent7" refType="h" fact="0.0952"/>
          <dgm:constr type="l" for="ch" forName="Accent5" refType="w" fact="0.3319"/>
          <dgm:constr type="t" for="ch" forName="Accent5" refType="h" fact="0.1353"/>
          <dgm:constr type="w" for="ch" forName="Accent5" refType="w" fact="0.0393"/>
          <dgm:constr type="h" for="ch" forName="Accent5" refType="h" fact="0.069"/>
          <dgm:constr type="l" for="ch" forName="Accent6" refType="w" fact="0.2082"/>
          <dgm:constr type="t" for="ch" forName="Accent6" refType="h" fact="0.53"/>
          <dgm:constr type="w" for="ch" forName="Accent6" refType="w" fact="0.0393"/>
          <dgm:constr type="h" for="ch" forName="Accent6" refType="h" fact="0.069"/>
        </dgm:constrLst>
      </dgm:if>
      <dgm:if name="Name6" axis="ch ch" ptType="node node" func="cnt" op="equ" val="4">
        <dgm:alg type="composite">
          <dgm:param type="ar" val="1.3749"/>
        </dgm:alg>
        <dgm:constrLst>
          <dgm:constr type="primFontSz" for="des" ptType="node" op="equ" val="65"/>
          <dgm:constr type="l" for="ch" forName="Parent" refType="w" fact="0.171"/>
          <dgm:constr type="t" for="ch" forName="Parent" refType="h" fact="0.0306"/>
          <dgm:constr type="w" for="ch" forName="Parent" refType="w" fact="0.4875"/>
          <dgm:constr type="h" for="ch" forName="Parent" refType="h" fact="0.6703"/>
          <dgm:constr type="l" for="ch" forName="Accent8" refType="w" fact="0.0373"/>
          <dgm:constr type="t" for="ch" forName="Accent8" refType="h" fact="0.5038"/>
          <dgm:constr type="w" for="ch" forName="Accent8" refType="w" fact="0.098"/>
          <dgm:constr type="h" for="ch" forName="Accent8" refType="h" fact="0.1348"/>
          <dgm:constr type="l" for="ch" forName="Accent1" refType="w" fact="0.4492"/>
          <dgm:constr type="t" for="ch" forName="Accent1" refType="h" fact="0"/>
          <dgm:constr type="w" for="ch" forName="Accent1" refType="w" fact="0.0542"/>
          <dgm:constr type="h" for="ch" forName="Accent1" refType="h" fact="0.0746"/>
          <dgm:constr type="l" for="ch" forName="Accent2" refType="w" fact="0.3209"/>
          <dgm:constr type="t" for="ch" forName="Accent2" refType="h" fact="0.6511"/>
          <dgm:constr type="w" for="ch" forName="Accent2" refType="w" fact="0.0393"/>
          <dgm:constr type="h" for="ch" forName="Accent2" refType="h" fact="0.054"/>
          <dgm:constr type="l" for="ch" forName="Accent3" refType="w" fact="0.6899"/>
          <dgm:constr type="t" for="ch" forName="Accent3" refType="h" fact="0.3026"/>
          <dgm:constr type="w" for="ch" forName="Accent3" refType="w" fact="0.0393"/>
          <dgm:constr type="h" for="ch" forName="Accent3" refType="h" fact="0.054"/>
          <dgm:constr type="l" for="ch" forName="Accent9" refType="w" fact="0.6201"/>
          <dgm:constr type="t" for="ch" forName="Accent9" refType="h" fact="0.2115"/>
          <dgm:constr type="w" for="ch" forName="Accent9" refType="w" fact="0.0542"/>
          <dgm:constr type="h" for="ch" forName="Accent9" refType="h" fact="0.0746"/>
          <dgm:constr type="l" for="ch" forName="Child1" refType="w" fact="0.0186"/>
          <dgm:constr type="t" for="ch" forName="Child1" refType="h" fact="0.1515"/>
          <dgm:constr type="w" for="ch" forName="Child1" refType="w" fact="0.1982"/>
          <dgm:constr type="h" for="ch" forName="Child1" refType="h" fact="0.2725"/>
          <dgm:constr type="l" for="ch" forName="Child2" refType="w" fact="0.7086"/>
          <dgm:constr type="t" for="ch" forName="Child2" refType="h" fact="0.0233"/>
          <dgm:constr type="w" for="ch" forName="Child2" refType="w" fact="0.1982"/>
          <dgm:constr type="h" for="ch" forName="Child2" refType="h" fact="0.2725"/>
          <dgm:constr type="l" for="ch" forName="Child3" refType="w" fact="0.8018"/>
          <dgm:constr type="t" for="ch" forName="Child3" refType="h" fact="0.4943"/>
          <dgm:constr type="w" for="ch" forName="Child3" refType="w" fact="0.1982"/>
          <dgm:constr type="h" for="ch" forName="Child3" refType="h" fact="0.2725"/>
          <dgm:constr type="l" for="ch" forName="Accent12" refType="w" fact="0.7459"/>
          <dgm:constr type="t" for="ch" forName="Accent12" refType="h" fact="0.4848"/>
          <dgm:constr type="w" for="ch" forName="Accent12" refType="w" fact="0.0393"/>
          <dgm:constr type="h" for="ch" forName="Accent12" refType="h" fact="0.054"/>
          <dgm:constr type="l" for="ch" forName="Accent4" refType="w" fact="0.5021"/>
          <dgm:constr type="t" for="ch" forName="Accent4" refType="h" fact="0.7085"/>
          <dgm:constr type="w" for="ch" forName="Accent4" refType="w" fact="0.0542"/>
          <dgm:constr type="h" for="ch" forName="Accent4" refType="h" fact="0.0746"/>
          <dgm:constr type="l" for="ch" forName="Accent10" refType="w" fact="0"/>
          <dgm:constr type="t" for="ch" forName="Accent10" refType="h" fact="0.6642"/>
          <dgm:constr type="w" for="ch" forName="Accent10" refType="w" fact="0.0393"/>
          <dgm:constr type="h" for="ch" forName="Accent10" refType="h" fact="0.054"/>
          <dgm:constr type="l" for="ch" forName="Accent11" refType="w" fact="0.3916"/>
          <dgm:constr type="t" for="ch" forName="Accent11" refType="h" fact="0.5873"/>
          <dgm:constr type="w" for="ch" forName="Accent11" refType="w" fact="0.0393"/>
          <dgm:constr type="h" for="ch" forName="Accent11" refType="h" fact="0.054"/>
          <dgm:constr type="l" for="ch" forName="Accent7" refType="w" fact="0.3944"/>
          <dgm:constr type="t" for="ch" forName="Accent7" refType="h" fact="0.1083"/>
          <dgm:constr type="w" for="ch" forName="Accent7" refType="w" fact="0.0542"/>
          <dgm:constr type="h" for="ch" forName="Accent7" refType="h" fact="0.0746"/>
          <dgm:constr type="l" for="ch" forName="Accent5" refType="w" fact="0.3319"/>
          <dgm:constr type="t" for="ch" forName="Accent5" refType="h" fact="0.1059"/>
          <dgm:constr type="w" for="ch" forName="Accent5" refType="w" fact="0.0393"/>
          <dgm:constr type="h" for="ch" forName="Accent5" refType="h" fact="0.054"/>
          <dgm:constr type="l" for="ch" forName="Accent6" refType="w" fact="0.2082"/>
          <dgm:constr type="t" for="ch" forName="Accent6" refType="h" fact="0.4151"/>
          <dgm:constr type="w" for="ch" forName="Accent6" refType="w" fact="0.0393"/>
          <dgm:constr type="h" for="ch" forName="Accent6" refType="h" fact="0.054"/>
          <dgm:constr type="l" for="ch" forName="Child4" refType="w" fact="0.2329"/>
          <dgm:constr type="t" for="ch" forName="Child4" refType="h" fact="0.7275"/>
          <dgm:constr type="w" for="ch" forName="Child4" refType="w" fact="0.1982"/>
          <dgm:constr type="h" for="ch" forName="Child4" refType="h" fact="0.2725"/>
          <dgm:constr type="l" for="ch" forName="Accent13" refType="w" fact="0.4099"/>
          <dgm:constr type="t" for="ch" forName="Accent13" refType="h" fact="0.7183"/>
          <dgm:constr type="w" for="ch" forName="Accent13" refType="w" fact="0.0393"/>
          <dgm:constr type="h" for="ch" forName="Accent13" refType="h" fact="0.054"/>
        </dgm:constrLst>
      </dgm:if>
      <dgm:else name="Name7">
        <dgm:alg type="composite">
          <dgm:param type="ar" val="1.1477"/>
        </dgm:alg>
        <dgm:constrLst>
          <dgm:constr type="primFontSz" for="des" ptType="node" op="equ" val="65"/>
          <dgm:constr type="l" for="ch" forName="Parent" refType="w" fact="0.171"/>
          <dgm:constr type="t" for="ch" forName="Parent" refType="h" fact="0.1907"/>
          <dgm:constr type="w" for="ch" forName="Parent" refType="w" fact="0.4875"/>
          <dgm:constr type="h" for="ch" forName="Parent" refType="h" fact="0.5596"/>
          <dgm:constr type="l" for="ch" forName="Accent8" refType="w" fact="0.0373"/>
          <dgm:constr type="t" for="ch" forName="Accent8" refType="h" fact="0.5858"/>
          <dgm:constr type="w" for="ch" forName="Accent8" refType="w" fact="0.098"/>
          <dgm:constr type="h" for="ch" forName="Accent8" refType="h" fact="0.1125"/>
          <dgm:constr type="l" for="ch" forName="Accent1" refType="w" fact="0.4492"/>
          <dgm:constr type="t" for="ch" forName="Accent1" refType="h" fact="0.1652"/>
          <dgm:constr type="w" for="ch" forName="Accent1" refType="w" fact="0.0542"/>
          <dgm:constr type="h" for="ch" forName="Accent1" refType="h" fact="0.0623"/>
          <dgm:constr type="l" for="ch" forName="Accent2" refType="w" fact="0.3209"/>
          <dgm:constr type="t" for="ch" forName="Accent2" refType="h" fact="0.7087"/>
          <dgm:constr type="w" for="ch" forName="Accent2" refType="w" fact="0.0393"/>
          <dgm:constr type="h" for="ch" forName="Accent2" refType="h" fact="0.0451"/>
          <dgm:constr type="l" for="ch" forName="Accent3" refType="w" fact="0.6899"/>
          <dgm:constr type="t" for="ch" forName="Accent3" refType="h" fact="0.4178"/>
          <dgm:constr type="w" for="ch" forName="Accent3" refType="w" fact="0.0393"/>
          <dgm:constr type="h" for="ch" forName="Accent3" refType="h" fact="0.0451"/>
          <dgm:constr type="l" for="ch" forName="Accent9" refType="w" fact="0.6201"/>
          <dgm:constr type="t" for="ch" forName="Accent9" refType="h" fact="0.3417"/>
          <dgm:constr type="w" for="ch" forName="Accent9" refType="w" fact="0.0542"/>
          <dgm:constr type="h" for="ch" forName="Accent9" refType="h" fact="0.0623"/>
          <dgm:constr type="l" for="ch" forName="Child1" refType="w" fact="0.0186"/>
          <dgm:constr type="t" for="ch" forName="Child1" refType="h" fact="0.2917"/>
          <dgm:constr type="w" for="ch" forName="Child1" refType="w" fact="0.1982"/>
          <dgm:constr type="h" for="ch" forName="Child1" refType="h" fact="0.2275"/>
          <dgm:constr type="l" for="ch" forName="Child2" refType="w" fact="0.7086"/>
          <dgm:constr type="t" for="ch" forName="Child2" refType="h" fact="0.1847"/>
          <dgm:constr type="w" for="ch" forName="Child2" refType="w" fact="0.1982"/>
          <dgm:constr type="h" for="ch" forName="Child2" refType="h" fact="0.2275"/>
          <dgm:constr type="l" for="ch" forName="Child3" refType="w" fact="0.8018"/>
          <dgm:constr type="t" for="ch" forName="Child3" refType="h" fact="0.5778"/>
          <dgm:constr type="w" for="ch" forName="Child3" refType="w" fact="0.1982"/>
          <dgm:constr type="h" for="ch" forName="Child3" refType="h" fact="0.2275"/>
          <dgm:constr type="l" for="ch" forName="Accent12" refType="w" fact="0.7459"/>
          <dgm:constr type="t" for="ch" forName="Accent12" refType="h" fact="0.5699"/>
          <dgm:constr type="w" for="ch" forName="Accent12" refType="w" fact="0.0393"/>
          <dgm:constr type="h" for="ch" forName="Accent12" refType="h" fact="0.0451"/>
          <dgm:constr type="l" for="ch" forName="Accent4" refType="w" fact="0.5021"/>
          <dgm:constr type="t" for="ch" forName="Accent4" refType="h" fact="0.7567"/>
          <dgm:constr type="w" for="ch" forName="Accent4" refType="w" fact="0.0542"/>
          <dgm:constr type="h" for="ch" forName="Accent4" refType="h" fact="0.0623"/>
          <dgm:constr type="l" for="ch" forName="Accent10" refType="w" fact="0"/>
          <dgm:constr type="t" for="ch" forName="Accent10" refType="h" fact="0.7197"/>
          <dgm:constr type="w" for="ch" forName="Accent10" refType="w" fact="0.0393"/>
          <dgm:constr type="h" for="ch" forName="Accent10" refType="h" fact="0.0451"/>
          <dgm:constr type="l" for="ch" forName="Accent11" refType="w" fact="0.3916"/>
          <dgm:constr type="t" for="ch" forName="Accent11" refType="h" fact="0.6555"/>
          <dgm:constr type="w" for="ch" forName="Accent11" refType="w" fact="0.0393"/>
          <dgm:constr type="h" for="ch" forName="Accent11" refType="h" fact="0.0451"/>
          <dgm:constr type="l" for="ch" forName="Accent7" refType="w" fact="0.3944"/>
          <dgm:constr type="t" for="ch" forName="Accent7" refType="h" fact="0.2556"/>
          <dgm:constr type="w" for="ch" forName="Accent7" refType="w" fact="0.0542"/>
          <dgm:constr type="h" for="ch" forName="Accent7" refType="h" fact="0.0623"/>
          <dgm:constr type="l" for="ch" forName="Accent5" refType="w" fact="0.3319"/>
          <dgm:constr type="t" for="ch" forName="Accent5" refType="h" fact="0.2536"/>
          <dgm:constr type="w" for="ch" forName="Accent5" refType="w" fact="0.0393"/>
          <dgm:constr type="h" for="ch" forName="Accent5" refType="h" fact="0.0451"/>
          <dgm:constr type="l" for="ch" forName="Accent6" refType="w" fact="0.2082"/>
          <dgm:constr type="t" for="ch" forName="Accent6" refType="h" fact="0.5117"/>
          <dgm:constr type="w" for="ch" forName="Accent6" refType="w" fact="0.0393"/>
          <dgm:constr type="h" for="ch" forName="Accent6" refType="h" fact="0.0451"/>
          <dgm:constr type="l" for="ch" forName="Child5" refType="w" fact="0.4219"/>
          <dgm:constr type="t" for="ch" forName="Child5" refType="h" fact="0"/>
          <dgm:constr type="w" for="ch" forName="Child5" refType="w" fact="0.1982"/>
          <dgm:constr type="h" for="ch" forName="Child5" refType="h" fact="0.2275"/>
          <dgm:constr type="l" for="ch" forName="Child4" refType="w" fact="0.2329"/>
          <dgm:constr type="t" for="ch" forName="Child4" refType="h" fact="0.7725"/>
          <dgm:constr type="w" for="ch" forName="Child4" refType="w" fact="0.1982"/>
          <dgm:constr type="h" for="ch" forName="Child4" refType="h" fact="0.2275"/>
          <dgm:constr type="l" for="ch" forName="Accent15" refType="w" fact="0.1775"/>
          <dgm:constr type="t" for="ch" forName="Accent15" refType="h" fact="0.2466"/>
          <dgm:constr type="w" for="ch" forName="Accent15" refType="w" fact="0.0393"/>
          <dgm:constr type="h" for="ch" forName="Accent15" refType="h" fact="0.0451"/>
          <dgm:constr type="l" for="ch" forName="Accent16" refType="w" fact="0.6351"/>
          <dgm:constr type="t" for="ch" forName="Accent16" refType="h" fact="0.056"/>
          <dgm:constr type="w" for="ch" forName="Accent16" refType="w" fact="0.0393"/>
          <dgm:constr type="h" for="ch" forName="Accent16" refType="h" fact="0.0451"/>
          <dgm:constr type="l" for="ch" forName="Accent13" refType="w" fact="0.4099"/>
          <dgm:constr type="t" for="ch" forName="Accent13" refType="h" fact="0.7648"/>
          <dgm:constr type="w" for="ch" forName="Accent13" refType="w" fact="0.0393"/>
          <dgm:constr type="h" for="ch" forName="Accent13" refType="h" fact="0.0451"/>
        </dgm:constrLst>
      </dgm:else>
    </dgm:choose>
    <dgm:forEach name="wrapper" axis="self" ptType="parTrans">
      <dgm:forEach name="accentRepeat1" axis="self">
        <dgm:layoutNode name="AccentHold1" styleLbl="node1">
          <dgm:alg type="sp"/>
          <dgm:shape xmlns:r="http://schemas.openxmlformats.org/officeDocument/2006/relationships" type="ellipse" r:blip="">
            <dgm:adjLst/>
          </dgm:shape>
          <dgm:presOf/>
        </dgm:layoutNode>
      </dgm:forEach>
      <dgm:forEach name="accentRepeat2" axis="self">
        <dgm:layoutNode name="AccentHold2" styleLbl="node1">
          <dgm:alg type="sp"/>
          <dgm:shape xmlns:r="http://schemas.openxmlformats.org/officeDocument/2006/relationships" type="ellipse" r:blip="">
            <dgm:adjLst/>
          </dgm:shape>
          <dgm:presOf/>
        </dgm:layoutNode>
      </dgm:forEach>
      <dgm:forEach name="accentRepeat3" axis="self">
        <dgm:layoutNode name="AccentHold3" styleLbl="node1">
          <dgm:alg type="sp"/>
          <dgm:shape xmlns:r="http://schemas.openxmlformats.org/officeDocument/2006/relationships" type="ellipse" r:blip="">
            <dgm:adjLst/>
          </dgm:shape>
          <dgm:presOf/>
        </dgm:layoutNode>
      </dgm:forEach>
    </dgm:forEach>
    <dgm:forEach name="Name8" axis="ch" ptType="node" cnt="1">
      <dgm:layoutNode name="Parent" styleLbl="node0">
        <dgm:varLst>
          <dgm:chMax val="5"/>
          <dgm:chPref val="5"/>
        </dgm:varLst>
        <dgm:alg type="tx"/>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ch" ptType="node" func="cnt" op="lte" val="4">
          <dgm:layoutNode name="Accent1" styleLbl="node1">
            <dgm:alg type="sp"/>
            <dgm:shape xmlns:r="http://schemas.openxmlformats.org/officeDocument/2006/relationships" type="ellipse" r:blip="">
              <dgm:adjLst/>
            </dgm:shape>
            <dgm:presOf/>
            <dgm:constrLst/>
          </dgm:layoutNode>
        </dgm:if>
        <dgm:else name="Name11"/>
      </dgm:choose>
      <dgm:layoutNode name="Accent2" styleLbl="node1">
        <dgm:alg type="sp"/>
        <dgm:shape xmlns:r="http://schemas.openxmlformats.org/officeDocument/2006/relationships" type="ellipse" r:blip="">
          <dgm:adjLst/>
        </dgm:shape>
        <dgm:presOf/>
        <dgm:constrLst/>
      </dgm:layoutNode>
      <dgm:layoutNode name="Accent3" styleLbl="node1">
        <dgm:alg type="sp"/>
        <dgm:shape xmlns:r="http://schemas.openxmlformats.org/officeDocument/2006/relationships" type="ellipse" r:blip="">
          <dgm:adjLst/>
        </dgm:shape>
        <dgm:presOf/>
        <dgm:constrLst/>
      </dgm:layoutNode>
      <dgm:layoutNode name="Accent4" styleLbl="node1">
        <dgm:alg type="sp"/>
        <dgm:shape xmlns:r="http://schemas.openxmlformats.org/officeDocument/2006/relationships" type="ellipse" r:blip="">
          <dgm:adjLst/>
        </dgm:shape>
        <dgm:presOf/>
        <dgm:constrLst/>
      </dgm:layoutNode>
      <dgm:layoutNode name="Accent5" styleLbl="node1">
        <dgm:alg type="sp"/>
        <dgm:shape xmlns:r="http://schemas.openxmlformats.org/officeDocument/2006/relationships" type="ellipse" r:blip="">
          <dgm:adjLst/>
        </dgm:shape>
        <dgm:presOf/>
        <dgm:constrLst/>
      </dgm:layoutNode>
      <dgm:layoutNode name="Accent6" styleLbl="node1">
        <dgm:alg type="sp"/>
        <dgm:shape xmlns:r="http://schemas.openxmlformats.org/officeDocument/2006/relationships" type="ellipse" r:blip="">
          <dgm:adjLst/>
        </dgm:shape>
        <dgm:presOf/>
        <dgm:constrLst/>
      </dgm:layoutNode>
    </dgm:forEach>
    <dgm:forEach name="Name12" axis="ch ch" ptType="node node" st="1 1" cnt="1 1">
      <dgm:layoutNode name="Child1"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7">
        <dgm:alg type="sp"/>
        <dgm:shape xmlns:r="http://schemas.openxmlformats.org/officeDocument/2006/relationships" r:blip="">
          <dgm:adjLst/>
        </dgm:shape>
        <dgm:presOf/>
        <dgm:constrLst/>
        <dgm:forEach name="Name13" ref="accentRepeat1"/>
      </dgm:layoutNode>
      <dgm:layoutNode name="Accent8">
        <dgm:alg type="sp"/>
        <dgm:shape xmlns:r="http://schemas.openxmlformats.org/officeDocument/2006/relationships" r:blip="">
          <dgm:adjLst/>
        </dgm:shape>
        <dgm:presOf/>
        <dgm:constrLst/>
        <dgm:forEach name="Name14" ref="accentRepeat2"/>
      </dgm:layoutNode>
    </dgm:forEach>
    <dgm:forEach name="Name15" axis="ch ch" ptType="node node" st="1 2" cnt="1 1">
      <dgm:layoutNode name="Child2"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9">
        <dgm:alg type="sp"/>
        <dgm:shape xmlns:r="http://schemas.openxmlformats.org/officeDocument/2006/relationships" r:blip="">
          <dgm:adjLst/>
        </dgm:shape>
        <dgm:presOf/>
        <dgm:constrLst/>
        <dgm:forEach name="Name16" ref="accentRepeat1"/>
      </dgm:layoutNode>
      <dgm:layoutNode name="Accent10">
        <dgm:alg type="sp"/>
        <dgm:shape xmlns:r="http://schemas.openxmlformats.org/officeDocument/2006/relationships" r:blip="">
          <dgm:adjLst/>
        </dgm:shape>
        <dgm:presOf/>
        <dgm:constrLst/>
        <dgm:forEach name="Name17" ref="accentRepeat2"/>
      </dgm:layoutNode>
      <dgm:layoutNode name="Accent11">
        <dgm:alg type="sp"/>
        <dgm:shape xmlns:r="http://schemas.openxmlformats.org/officeDocument/2006/relationships" r:blip="">
          <dgm:adjLst/>
        </dgm:shape>
        <dgm:presOf/>
        <dgm:constrLst/>
        <dgm:forEach name="Name18" ref="accentRepeat3"/>
      </dgm:layoutNode>
    </dgm:forEach>
    <dgm:forEach name="Name19" axis="ch ch" ptType="node node" st="1 3" cnt="1 1">
      <dgm:layoutNode name="Child3"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2">
        <dgm:alg type="sp"/>
        <dgm:shape xmlns:r="http://schemas.openxmlformats.org/officeDocument/2006/relationships" r:blip="">
          <dgm:adjLst/>
        </dgm:shape>
        <dgm:presOf/>
        <dgm:constrLst/>
        <dgm:forEach name="Name20" ref="accentRepeat1"/>
      </dgm:layoutNode>
    </dgm:forEach>
    <dgm:forEach name="Name21" axis="ch ch" ptType="node node" st="1 4" cnt="1 1">
      <dgm:layoutNode name="Child4"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3">
        <dgm:alg type="sp"/>
        <dgm:shape xmlns:r="http://schemas.openxmlformats.org/officeDocument/2006/relationships" r:blip="">
          <dgm:adjLst/>
        </dgm:shape>
        <dgm:presOf/>
        <dgm:constrLst/>
        <dgm:forEach name="Name22" ref="accentRepeat1"/>
      </dgm:layoutNode>
    </dgm:forEach>
    <dgm:forEach name="Name23" axis="ch ch" ptType="node node" st="1 5" cnt="1 1">
      <dgm:layoutNode name="Child5" styleLbl="node1">
        <dgm:varLst>
          <dgm:chMax val="0"/>
          <dgm:chPref val="0"/>
        </dgm:varLst>
        <dgm:alg type="tx">
          <dgm:param type="shpTxLTRAlignCh" val="ctr"/>
          <dgm:param type="txAnchorVertCh" val="mid"/>
        </dgm:alg>
        <dgm:shape xmlns:r="http://schemas.openxmlformats.org/officeDocument/2006/relationships" type="ellipse"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Accent15">
        <dgm:alg type="sp"/>
        <dgm:shape xmlns:r="http://schemas.openxmlformats.org/officeDocument/2006/relationships" r:blip="">
          <dgm:adjLst/>
        </dgm:shape>
        <dgm:presOf/>
        <dgm:constrLst/>
        <dgm:forEach name="Name24" ref="accentRepeat2"/>
      </dgm:layoutNode>
      <dgm:layoutNode name="Accent16">
        <dgm:alg type="sp"/>
        <dgm:shape xmlns:r="http://schemas.openxmlformats.org/officeDocument/2006/relationships" r:blip="">
          <dgm:adjLst/>
        </dgm:shape>
        <dgm:presOf/>
        <dgm:constrLst/>
        <dgm:forEach name="Name25" ref="accentRepeat3"/>
      </dgm:layoutNode>
    </dgm:forEach>
  </dgm:layoutNode>
</dgm:layoutDef>
</file>

<file path=ppt/diagrams/layout9.xml><?xml version="1.0" encoding="utf-8"?>
<dgm:layoutDef xmlns:dgm="http://schemas.openxmlformats.org/drawingml/2006/diagram" xmlns:a="http://schemas.openxmlformats.org/drawingml/2006/main" uniqueId="urn:microsoft.com/office/officeart/2005/8/layout/arrow4">
  <dgm:title val=""/>
  <dgm:desc val=""/>
  <dgm:catLst>
    <dgm:cat type="relationship" pri="8000"/>
    <dgm:cat type="process" pri="30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shape xmlns:r="http://schemas.openxmlformats.org/officeDocument/2006/relationships" r:blip="">
      <dgm:adjLst/>
    </dgm:shape>
    <dgm:presOf/>
    <dgm:choose name="Name0">
      <dgm:if name="Name1" func="var" arg="dir" op="equ" val="norm">
        <dgm:choose name="Name2">
          <dgm:if name="Name3" axis="ch" ptType="node" func="cnt" op="lte" val="1">
            <dgm:constrLst>
              <dgm:constr type="primFontSz" for="des" ptType="node" op="equ" val="65"/>
              <dgm:constr type="w" for="ch" forName="upArrow" refType="w" fact="0.33"/>
              <dgm:constr type="h" for="ch" forName="upArrow" refType="h"/>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dgm:constr type="b" for="ch" forName="upArrowText" refType="h" fact="0.48"/>
              <dgm:constr type="l" for="ch" forName="upArrowText" refType="w" refFor="ch" refForName="upArrow" fact="1.03"/>
            </dgm:constrLst>
          </dgm:if>
          <dgm:else name="Name4">
            <dgm:constrLst>
              <dgm:constr type="primFontSz" for="des" ptType="node" op="equ" val="65"/>
              <dgm:constr type="w" for="ch" forName="upArrow" refType="w" fact="0.33"/>
              <dgm:constr type="h" for="ch" forName="upArrow" refType="h" fact="0.48"/>
              <dgm:constr type="b" for="ch" forName="upArrow" refType="h" fact="0.48"/>
              <dgm:constr type="l" for="ch" forName="upArrow"/>
              <dgm:constr type="h" for="ch" forName="upArrow" refType="w" refFor="ch" refForName="upArrow" op="gte" fact="0.75"/>
              <dgm:constr type="w" for="ch" forName="upArrowText" refType="w" fact="0.56"/>
              <dgm:constr type="h" for="ch" forName="upArrowText" refType="h" fact="0.48"/>
              <dgm:constr type="b" for="ch" forName="upArrowText" refType="h" fact="0.48"/>
              <dgm:constr type="l" for="ch" forName="upArrowText" refType="w" refFor="ch" refForName="upArrow" fact="1.03"/>
              <dgm:constr type="w" for="ch" forName="downArrow" refType="w" fact="0.33"/>
              <dgm:constr type="h" for="ch" forName="downArrow" refType="h" fact="0.48"/>
              <dgm:constr type="t" for="ch" forName="downArrow" refType="h" fact="0.52"/>
              <dgm:constr type="l" for="ch" forName="downArrow" refType="w" refFor="ch" refForName="downArrow" fact="0.3"/>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refType="w" refFor="ch" refForName="downArrow" fact="1.33"/>
            </dgm:constrLst>
          </dgm:else>
        </dgm:choose>
      </dgm:if>
      <dgm:else name="Name5">
        <dgm:choose name="Name6">
          <dgm:if name="Name7" axis="ch" ptType="node" func="cnt" op="lte" val="1">
            <dgm:constrLst>
              <dgm:constr type="primFontSz" for="des" ptType="node" op="equ" val="65"/>
              <dgm:constr type="w" for="ch" forName="upArrow" refType="w" fact="0.33"/>
              <dgm:constr type="h" for="ch" forName="upArrow" refType="h"/>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dgm:constr type="t" for="ch" forName="upArrowText"/>
              <dgm:constr type="l" for="ch" forName="upArrowText" refType="w" fact="0.1"/>
            </dgm:constrLst>
          </dgm:if>
          <dgm:else name="Name8">
            <dgm:constrLst>
              <dgm:constr type="primFontSz" for="des" ptType="node" op="equ" val="65"/>
              <dgm:constr type="w" for="ch" forName="upArrow" refType="w" fact="0.33"/>
              <dgm:constr type="h" for="ch" forName="upArrow" refType="h" fact="0.48"/>
              <dgm:constr type="t" for="ch" forName="upArrow"/>
              <dgm:constr type="l" for="ch" forName="upArrow" refType="w" fact="0.67"/>
              <dgm:constr type="h" for="ch" forName="upArrow" refType="w" refFor="ch" refForName="upArrow" op="gte" fact="0.75"/>
              <dgm:constr type="w" for="ch" forName="upArrowText" refType="w" fact="0.56"/>
              <dgm:constr type="h" for="ch" forName="upArrowText" refType="h" fact="0.48"/>
              <dgm:constr type="t" for="ch" forName="upArrowText"/>
              <dgm:constr type="l" for="ch" forName="upArrowText" refType="w" fact="0.1"/>
              <dgm:constr type="w" for="ch" forName="downArrow" refType="w" fact="0.33"/>
              <dgm:constr type="h" for="ch" forName="downArrow" refType="h" fact="0.48"/>
              <dgm:constr type="t" for="ch" forName="downArrow" refType="h" fact="0.52"/>
              <dgm:constr type="l" for="ch" forName="downArrow" refType="w" fact="0.57"/>
              <dgm:constr type="h" for="ch" forName="downArrow" refType="w" refFor="ch" refForName="downArrow" op="gte" fact="0.75"/>
              <dgm:constr type="w" for="ch" forName="downArrowText" refType="w" fact="0.56"/>
              <dgm:constr type="h" for="ch" forName="downArrowText" refType="h" fact="0.48"/>
              <dgm:constr type="t" for="ch" forName="downArrowText" refType="h" fact="0.52"/>
              <dgm:constr type="l" for="ch" forName="downArrowText"/>
            </dgm:constrLst>
          </dgm:else>
        </dgm:choose>
      </dgm:else>
    </dgm:choose>
    <dgm:ruleLst/>
    <dgm:forEach name="Name9" axis="ch" ptType="node" cnt="1">
      <dgm:layoutNode name="upArrow" styleLbl="node1">
        <dgm:alg type="sp"/>
        <dgm:shape xmlns:r="http://schemas.openxmlformats.org/officeDocument/2006/relationships" type="upArrow" r:blip="">
          <dgm:adjLst/>
        </dgm:shape>
        <dgm:presOf/>
        <dgm:constrLst/>
        <dgm:ruleLst/>
      </dgm:layoutNode>
      <dgm:layoutNode name="upArrowText" styleLbl="revTx">
        <dgm:varLst>
          <dgm:chMax val="0"/>
          <dgm:bulletEnabled val="1"/>
        </dgm:varLst>
        <dgm:choose name="Name10">
          <dgm:if name="Name11" axis="root des" ptType="all node" func="maxDepth" op="gt" val="1">
            <dgm:alg type="tx">
              <dgm:param type="parTxLTRAlign" val="l"/>
              <dgm:param type="parTxRTLAlign" val="r"/>
              <dgm:param type="txAnchorVertCh" val="mid"/>
            </dgm:alg>
          </dgm:if>
          <dgm:else name="Name12">
            <dgm:choose name="Name13">
              <dgm:if name="Name14" func="var" arg="dir" op="equ" val="norm">
                <dgm:alg type="tx">
                  <dgm:param type="parTxLTRAlign" val="l"/>
                  <dgm:param type="parTxRTLAlign" val="l"/>
                  <dgm:param type="txAnchorVertCh" val="mid"/>
                </dgm:alg>
              </dgm:if>
              <dgm:else name="Name15">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forEach name="Name16" axis="ch" ptType="node" st="2" cnt="1">
      <dgm:layoutNode name="downArrow" styleLbl="node1">
        <dgm:alg type="sp"/>
        <dgm:shape xmlns:r="http://schemas.openxmlformats.org/officeDocument/2006/relationships" type="downArrow" r:blip="">
          <dgm:adjLst/>
        </dgm:shape>
        <dgm:presOf/>
        <dgm:constrLst/>
        <dgm:ruleLst/>
      </dgm:layoutNode>
      <dgm:layoutNode name="downArrowText" styleLbl="revTx">
        <dgm:varLst>
          <dgm:chMax val="0"/>
          <dgm:bulletEnabled val="1"/>
        </dgm:varLst>
        <dgm:choose name="Name17">
          <dgm:if name="Name18" axis="root des" ptType="all node" func="maxDepth" op="gt" val="1">
            <dgm:alg type="tx">
              <dgm:param type="parTxLTRAlign" val="l"/>
              <dgm:param type="parTxRTLAlign" val="r"/>
              <dgm:param type="txAnchorVertCh" val="mid"/>
            </dgm:alg>
          </dgm:if>
          <dgm:else name="Name19">
            <dgm:choose name="Name20">
              <dgm:if name="Name21" func="var" arg="dir" op="equ" val="norm">
                <dgm:alg type="tx">
                  <dgm:param type="parTxLTRAlign" val="l"/>
                  <dgm:param type="parTxRTLAlign" val="l"/>
                  <dgm:param type="txAnchorVertCh" val="mid"/>
                </dgm:alg>
              </dgm:if>
              <dgm:else name="Name22">
                <dgm:alg type="tx">
                  <dgm:param type="parTxLTRAlign" val="r"/>
                  <dgm:param type="parTxRTLAlign" val="r"/>
                  <dgm:param type="txAnchorVertCh" val="mid"/>
                </dgm:alg>
              </dgm:else>
            </dgm:choose>
          </dgm:else>
        </dgm:choose>
        <dgm:shape xmlns:r="http://schemas.openxmlformats.org/officeDocument/2006/relationships" type="rect" r:blip="">
          <dgm:adjLst/>
        </dgm:shape>
        <dgm:presOf axis="desOrSelf" ptType="node"/>
        <dgm:constrLst>
          <dgm:constr type="tMarg"/>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7">
  <dgm:title val=""/>
  <dgm:desc val=""/>
  <dgm:catLst>
    <dgm:cat type="3D" pri="11700"/>
  </dgm:catLst>
  <dgm:scene3d>
    <a:camera prst="perspectiveLeft" zoom="91000"/>
    <a:lightRig rig="threePt" dir="t">
      <a:rot lat="0" lon="0" rev="20640000"/>
    </a:lightRig>
  </dgm:scene3d>
  <dgm:styleLbl name="node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lnNod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vennNode1">
    <dgm:scene3d>
      <a:camera prst="orthographicFront"/>
      <a:lightRig rig="threePt" dir="t"/>
    </dgm:scene3d>
    <dgm:sp3d extrusionH="50600" prstMaterial="clear">
      <a:bevelT w="101600" h="80600" prst="relaxedInset"/>
      <a:bevelB w="80600" h="80600" prst="relaxedInset"/>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50600" prstMaterial="metal">
      <a:bevelT w="101600" h="80600" prst="relaxedInset"/>
      <a:bevelB w="80600" h="80600" prst="relaxedInset"/>
    </dgm:sp3d>
    <dgm:txPr/>
    <dgm:style>
      <a:lnRef idx="1">
        <a:scrgbClr r="0" g="0" b="0"/>
      </a:lnRef>
      <a:fillRef idx="1">
        <a:scrgbClr r="0" g="0" b="0"/>
      </a:fillRef>
      <a:effectRef idx="1">
        <a:scrgbClr r="0" g="0" b="0"/>
      </a:effectRef>
      <a:fontRef idx="minor">
        <a:schemeClr val="dk1"/>
      </a:fontRef>
    </dgm:style>
  </dgm:styleLbl>
  <dgm:styleLbl name="node1">
    <dgm:scene3d>
      <a:camera prst="orthographicFront"/>
      <a:lightRig rig="threePt" dir="t"/>
    </dgm:scene3d>
    <dgm:sp3d extrusionH="50600" prstMaterial="metal">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node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fgImgPlace1">
    <dgm:scene3d>
      <a:camera prst="orthographicFront"/>
      <a:lightRig rig="threePt" dir="t"/>
    </dgm:scene3d>
    <dgm:sp3d z="572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alignImgPlace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dgm:style>
  </dgm:styleLbl>
  <dgm:styleLbl name="bgImgPlace1">
    <dgm:scene3d>
      <a:camera prst="orthographicFront"/>
      <a:lightRig rig="threePt" dir="t"/>
    </dgm:scene3d>
    <dgm:sp3d z="-211800" extrusionH="10600" prstMaterial="plastic">
      <a:bevelT w="101600" h="8600" prst="relaxedInset"/>
      <a:bevelB w="8600" h="8600" prst="relaxedInset"/>
    </dgm:sp3d>
    <dgm:txPr/>
    <dgm:style>
      <a:lnRef idx="0">
        <a:scrgbClr r="0" g="0" b="0"/>
      </a:lnRef>
      <a:fillRef idx="1">
        <a:scrgbClr r="0" g="0" b="0"/>
      </a:fillRef>
      <a:effectRef idx="1">
        <a:scrgbClr r="0" g="0" b="0"/>
      </a:effectRef>
      <a:fontRef idx="minor"/>
    </dgm:style>
  </dgm:styleLbl>
  <dgm:styleLbl name="sibTrans2D1">
    <dgm:scene3d>
      <a:camera prst="orthographicFront"/>
      <a:lightRig rig="threePt" dir="t"/>
    </dgm:scene3d>
    <dgm:sp3d z="-110000">
      <a:bevelT w="40600" h="20600" prst="relaxedInset"/>
    </dgm:sp3d>
    <dgm:txPr/>
    <dgm:style>
      <a:lnRef idx="0">
        <a:scrgbClr r="0" g="0" b="0"/>
      </a:lnRef>
      <a:fillRef idx="1">
        <a:scrgbClr r="0" g="0" b="0"/>
      </a:fillRef>
      <a:effectRef idx="2">
        <a:scrgbClr r="0" g="0" b="0"/>
      </a:effectRef>
      <a:fontRef idx="minor"/>
    </dgm:style>
  </dgm:styleLbl>
  <dgm:styleLbl name="fgSibTrans2D1">
    <dgm:scene3d>
      <a:camera prst="orthographicFront"/>
      <a:lightRig rig="threePt" dir="t"/>
    </dgm:scene3d>
    <dgm:sp3d z="10600">
      <a:bevelT w="40600" h="20600" prst="relaxedInset"/>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z="-211800">
      <a:bevelT w="40600" h="20600" prst="relaxedInset"/>
    </dgm:sp3d>
    <dgm:txPr/>
    <dgm:style>
      <a:lnRef idx="0">
        <a:scrgbClr r="0" g="0" b="0"/>
      </a:lnRef>
      <a:fillRef idx="1">
        <a:scrgbClr r="0" g="0" b="0"/>
      </a:fillRef>
      <a:effectRef idx="2">
        <a:scrgbClr r="0" g="0" b="0"/>
      </a:effectRef>
      <a:fontRef idx="minor"/>
    </dgm:style>
  </dgm:styleLbl>
  <dgm:styleLbl name="sibTrans1D1">
    <dgm:scene3d>
      <a:camera prst="orthographicFront"/>
      <a:lightRig rig="threePt" dir="t"/>
    </dgm:scene3d>
    <dgm:sp3d z="-110000"/>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0000"/>
    <dgm:txPr/>
    <dgm:style>
      <a:lnRef idx="1">
        <a:scrgbClr r="0" g="0" b="0"/>
      </a:lnRef>
      <a:fillRef idx="1">
        <a:scrgbClr r="0" g="0" b="0"/>
      </a:fillRef>
      <a:effectRef idx="0">
        <a:scrgbClr r="0" g="0" b="0"/>
      </a:effectRef>
      <a:fontRef idx="minor"/>
    </dgm:style>
  </dgm:styleLbl>
  <dgm:styleLbl name="asst0">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1">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2">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3">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asst4">
    <dgm:scene3d>
      <a:camera prst="orthographicFront"/>
      <a:lightRig rig="threePt" dir="t"/>
    </dgm:scene3d>
    <dgm:sp3d extrusionH="50600" prstMaterial="plastic">
      <a:bevelT w="101600" h="80600" prst="relaxedInset"/>
      <a:bevelB w="80600" h="80600" prst="relaxedInset"/>
    </dgm:sp3d>
    <dgm:txPr/>
    <dgm:style>
      <a:lnRef idx="0">
        <a:scrgbClr r="0" g="0" b="0"/>
      </a:lnRef>
      <a:fillRef idx="1">
        <a:scrgbClr r="0" g="0" b="0"/>
      </a:fillRef>
      <a:effectRef idx="1">
        <a:scrgbClr r="0" g="0" b="0"/>
      </a:effectRef>
      <a:fontRef idx="minor">
        <a:schemeClr val="dk1"/>
      </a:fontRef>
    </dgm:style>
  </dgm:styleLbl>
  <dgm:styleLbl name="parChTrans2D1">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2">
    <dgm:scene3d>
      <a:camera prst="orthographicFront"/>
      <a:lightRig rig="threePt" dir="t"/>
    </dgm:scene3d>
    <dgm:sp3d z="-110000">
      <a:bevelT w="40600" h="20600" prst="relaxedInset"/>
    </dgm:sp3d>
    <dgm:txPr/>
    <dgm:style>
      <a:lnRef idx="0">
        <a:scrgbClr r="0" g="0" b="0"/>
      </a:lnRef>
      <a:fillRef idx="1">
        <a:scrgbClr r="0" g="0" b="0"/>
      </a:fillRef>
      <a:effectRef idx="0">
        <a:scrgbClr r="0" g="0" b="0"/>
      </a:effectRef>
      <a:fontRef idx="minor"/>
    </dgm:style>
  </dgm:styleLbl>
  <dgm:styleLbl name="parChTrans2D3">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2D4">
    <dgm:scene3d>
      <a:camera prst="orthographicFront"/>
      <a:lightRig rig="threePt" dir="t"/>
    </dgm:scene3d>
    <dgm:sp3d z="-110000"/>
    <dgm:txPr/>
    <dgm:style>
      <a:lnRef idx="0">
        <a:scrgbClr r="0" g="0" b="0"/>
      </a:lnRef>
      <a:fillRef idx="1">
        <a:scrgbClr r="0" g="0" b="0"/>
      </a:fillRef>
      <a:effectRef idx="0">
        <a:scrgbClr r="0" g="0" b="0"/>
      </a:effectRef>
      <a:fontRef idx="minor"/>
    </dgm:style>
  </dgm:styleLbl>
  <dgm:styleLbl name="parChTrans1D1">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110000"/>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extrusionH="50600">
      <a:bevelT w="101600" h="80600"/>
      <a:bevelB w="80600" h="80600"/>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50600">
      <a:bevelT w="101600" h="80600"/>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161800" extrusionH="10600" prstMaterial="matte">
      <a:bevelT w="90600" h="18600" prst="softRound"/>
      <a:bevelB w="48600" h="8600" prst="relaxedInset"/>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solidAlignAcc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solidBgAcc1">
    <dgm:scene3d>
      <a:camera prst="orthographicFront"/>
      <a:lightRig rig="threePt" dir="t"/>
    </dgm:scene3d>
    <dgm:sp3d z="-161800" extrusionH="10600" contourW="3000">
      <a:bevelT w="48600" h="8600" prst="softRound"/>
      <a:bevelB w="48600" h="8600" prst="relaxedInset"/>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572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50600" contourW="3000">
      <a:bevelT w="101600" h="80600" prst="relaxedInset"/>
      <a:bevelB w="80600" h="80600" prst="relaxedInset"/>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161800" extrusionH="10600" contourW="3000">
      <a:bevelT w="48600" h="8600" prst="relaxedInset"/>
      <a:bevelB w="48600" h="8600" prst="relaxedInset"/>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200" extrusionH="600" contourW="3000">
      <a:bevelT w="48600" h="18600" prst="relaxedInset"/>
      <a:bevelB w="48600" h="8600" prst="relaxedInset"/>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61800" extrusionH="600" contourW="3000">
      <a:bevelT w="48600" h="18600" prst="relaxedInset"/>
      <a:bevelB w="48600" h="8600" prst="relaxedInset"/>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50600">
      <a:bevelT w="80600" h="80600" prst="relaxedInset"/>
      <a:bevelB w="80600" h="80600" prst="relaxedInset"/>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200" extrusionH="600" contourW="3000" prstMaterial="plastic">
      <a:bevelT w="80600" h="18600" prst="relaxedInset"/>
      <a:bevelB w="80600" h="8600" prst="relaxedInset"/>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4185"/>
          </a:xfrm>
          <a:prstGeom prst="rect">
            <a:avLst/>
          </a:prstGeom>
        </p:spPr>
        <p:txBody>
          <a:bodyPr vert="horz" lIns="92958" tIns="46479" rIns="92958" bIns="46479" rtlCol="0"/>
          <a:lstStyle>
            <a:lvl1pPr algn="l">
              <a:defRPr sz="1200"/>
            </a:lvl1pPr>
          </a:lstStyle>
          <a:p>
            <a:endParaRPr lang="en-US" dirty="0"/>
          </a:p>
        </p:txBody>
      </p:sp>
      <p:sp>
        <p:nvSpPr>
          <p:cNvPr id="3" name="Date Placeholder 2"/>
          <p:cNvSpPr>
            <a:spLocks noGrp="1"/>
          </p:cNvSpPr>
          <p:nvPr>
            <p:ph type="dt" sz="quarter" idx="1"/>
          </p:nvPr>
        </p:nvSpPr>
        <p:spPr>
          <a:xfrm>
            <a:off x="3956550" y="0"/>
            <a:ext cx="3026833" cy="464185"/>
          </a:xfrm>
          <a:prstGeom prst="rect">
            <a:avLst/>
          </a:prstGeom>
        </p:spPr>
        <p:txBody>
          <a:bodyPr vert="horz" lIns="92958" tIns="46479" rIns="92958" bIns="46479" rtlCol="0"/>
          <a:lstStyle>
            <a:lvl1pPr algn="r">
              <a:defRPr sz="1200"/>
            </a:lvl1pPr>
          </a:lstStyle>
          <a:p>
            <a:fld id="{BB4BD8EA-5565-844C-B630-E6EE22A26B9E}" type="datetimeFigureOut">
              <a:rPr lang="en-US" smtClean="0"/>
              <a:pPr/>
              <a:t>6/24/2015</a:t>
            </a:fld>
            <a:endParaRPr lang="en-US" dirty="0"/>
          </a:p>
        </p:txBody>
      </p:sp>
      <p:sp>
        <p:nvSpPr>
          <p:cNvPr id="4" name="Footer Placeholder 3"/>
          <p:cNvSpPr>
            <a:spLocks noGrp="1"/>
          </p:cNvSpPr>
          <p:nvPr>
            <p:ph type="ftr" sz="quarter" idx="2"/>
          </p:nvPr>
        </p:nvSpPr>
        <p:spPr>
          <a:xfrm>
            <a:off x="0" y="8817904"/>
            <a:ext cx="3026833" cy="464185"/>
          </a:xfrm>
          <a:prstGeom prst="rect">
            <a:avLst/>
          </a:prstGeom>
        </p:spPr>
        <p:txBody>
          <a:bodyPr vert="horz" lIns="92958" tIns="46479" rIns="92958" bIns="46479" rtlCol="0" anchor="b"/>
          <a:lstStyle>
            <a:lvl1pPr algn="l">
              <a:defRPr sz="1200"/>
            </a:lvl1pPr>
          </a:lstStyle>
          <a:p>
            <a:r>
              <a:rPr lang="en-US" dirty="0"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3"/>
          </p:nvPr>
        </p:nvSpPr>
        <p:spPr>
          <a:xfrm>
            <a:off x="3956550" y="8817904"/>
            <a:ext cx="3026833" cy="464185"/>
          </a:xfrm>
          <a:prstGeom prst="rect">
            <a:avLst/>
          </a:prstGeom>
        </p:spPr>
        <p:txBody>
          <a:bodyPr vert="horz" lIns="92958" tIns="46479" rIns="92958" bIns="46479" rtlCol="0" anchor="b"/>
          <a:lstStyle>
            <a:lvl1pPr algn="r">
              <a:defRPr sz="1200"/>
            </a:lvl1pPr>
          </a:lstStyle>
          <a:p>
            <a:fld id="{8ECE5EA8-E5D8-C844-8905-9AE4E4C1A4AD}" type="slidenum">
              <a:rPr lang="en-US" smtClean="0"/>
              <a:pPr/>
              <a:t>‹#›</a:t>
            </a:fld>
            <a:endParaRPr lang="en-US" dirty="0"/>
          </a:p>
        </p:txBody>
      </p:sp>
    </p:spTree>
    <p:extLst>
      <p:ext uri="{BB962C8B-B14F-4D97-AF65-F5344CB8AC3E}">
        <p14:creationId xmlns:p14="http://schemas.microsoft.com/office/powerpoint/2010/main" val="426619911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8130" name="Rectangle 2"/>
          <p:cNvSpPr>
            <a:spLocks noGrp="1" noChangeArrowheads="1"/>
          </p:cNvSpPr>
          <p:nvPr>
            <p:ph type="hdr" sz="quarter"/>
          </p:nvPr>
        </p:nvSpPr>
        <p:spPr bwMode="auto">
          <a:xfrm>
            <a:off x="0" y="0"/>
            <a:ext cx="3026833" cy="464185"/>
          </a:xfrm>
          <a:prstGeom prst="rect">
            <a:avLst/>
          </a:prstGeom>
          <a:noFill/>
          <a:ln w="9525">
            <a:noFill/>
            <a:miter lim="800000"/>
            <a:headEnd/>
            <a:tailEnd/>
          </a:ln>
          <a:effectLst/>
        </p:spPr>
        <p:txBody>
          <a:bodyPr vert="horz" wrap="square" lIns="91494" tIns="47577" rIns="91494" bIns="47577" numCol="1" anchor="t" anchorCtr="0" compatLnSpc="1">
            <a:prstTxWarp prst="textNoShape">
              <a:avLst/>
            </a:prstTxWarp>
          </a:bodyPr>
          <a:lstStyle>
            <a:lvl1pPr>
              <a:defRPr sz="1200">
                <a:latin typeface="Times New Roman" pitchFamily="-110" charset="0"/>
                <a:ea typeface="+mn-ea"/>
                <a:cs typeface="+mn-cs"/>
              </a:defRPr>
            </a:lvl1pPr>
          </a:lstStyle>
          <a:p>
            <a:pPr>
              <a:defRPr/>
            </a:pPr>
            <a:endParaRPr lang="en-US" dirty="0"/>
          </a:p>
        </p:txBody>
      </p:sp>
      <p:sp>
        <p:nvSpPr>
          <p:cNvPr id="48131" name="Rectangle 3"/>
          <p:cNvSpPr>
            <a:spLocks noGrp="1" noChangeArrowheads="1"/>
          </p:cNvSpPr>
          <p:nvPr>
            <p:ph type="dt" idx="1"/>
          </p:nvPr>
        </p:nvSpPr>
        <p:spPr bwMode="auto">
          <a:xfrm>
            <a:off x="3958167" y="0"/>
            <a:ext cx="3026833" cy="464185"/>
          </a:xfrm>
          <a:prstGeom prst="rect">
            <a:avLst/>
          </a:prstGeom>
          <a:noFill/>
          <a:ln w="9525">
            <a:noFill/>
            <a:miter lim="800000"/>
            <a:headEnd/>
            <a:tailEnd/>
          </a:ln>
          <a:effectLst/>
        </p:spPr>
        <p:txBody>
          <a:bodyPr vert="horz" wrap="square" lIns="91494" tIns="47577" rIns="91494" bIns="47577" numCol="1" anchor="t" anchorCtr="0" compatLnSpc="1">
            <a:prstTxWarp prst="textNoShape">
              <a:avLst/>
            </a:prstTxWarp>
          </a:bodyPr>
          <a:lstStyle>
            <a:lvl1pPr algn="r">
              <a:defRPr sz="1200">
                <a:latin typeface="Times New Roman" pitchFamily="-110" charset="0"/>
                <a:ea typeface="+mn-ea"/>
                <a:cs typeface="+mn-cs"/>
              </a:defRPr>
            </a:lvl1pPr>
          </a:lstStyle>
          <a:p>
            <a:pPr>
              <a:defRPr/>
            </a:pPr>
            <a:endParaRPr lang="en-US" dirty="0"/>
          </a:p>
        </p:txBody>
      </p:sp>
      <p:sp>
        <p:nvSpPr>
          <p:cNvPr id="13316" name="Rectangle 4"/>
          <p:cNvSpPr>
            <a:spLocks noGrp="1" noRot="1" noChangeAspect="1" noChangeArrowheads="1" noTextEdit="1"/>
          </p:cNvSpPr>
          <p:nvPr>
            <p:ph type="sldImg" idx="2"/>
          </p:nvPr>
        </p:nvSpPr>
        <p:spPr bwMode="auto">
          <a:xfrm>
            <a:off x="1171575" y="696913"/>
            <a:ext cx="4641850" cy="3481387"/>
          </a:xfrm>
          <a:prstGeom prst="rect">
            <a:avLst/>
          </a:prstGeom>
          <a:noFill/>
          <a:ln w="9525">
            <a:solidFill>
              <a:srgbClr val="000000"/>
            </a:solidFill>
            <a:miter lim="800000"/>
            <a:headEnd/>
            <a:tailEnd/>
          </a:ln>
        </p:spPr>
      </p:sp>
      <p:sp>
        <p:nvSpPr>
          <p:cNvPr id="48133" name="Rectangle 5"/>
          <p:cNvSpPr>
            <a:spLocks noGrp="1" noChangeArrowheads="1"/>
          </p:cNvSpPr>
          <p:nvPr>
            <p:ph type="body" sz="quarter" idx="3"/>
          </p:nvPr>
        </p:nvSpPr>
        <p:spPr bwMode="auto">
          <a:xfrm>
            <a:off x="931334" y="4409758"/>
            <a:ext cx="5122333" cy="4177665"/>
          </a:xfrm>
          <a:prstGeom prst="rect">
            <a:avLst/>
          </a:prstGeom>
          <a:noFill/>
          <a:ln w="9525">
            <a:noFill/>
            <a:miter lim="800000"/>
            <a:headEnd/>
            <a:tailEnd/>
          </a:ln>
          <a:effectLst/>
        </p:spPr>
        <p:txBody>
          <a:bodyPr vert="horz" wrap="square" lIns="91494" tIns="47577" rIns="91494" bIns="47577"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8134" name="Rectangle 6"/>
          <p:cNvSpPr>
            <a:spLocks noGrp="1" noChangeArrowheads="1"/>
          </p:cNvSpPr>
          <p:nvPr>
            <p:ph type="ftr" sz="quarter" idx="4"/>
          </p:nvPr>
        </p:nvSpPr>
        <p:spPr bwMode="auto">
          <a:xfrm>
            <a:off x="0" y="8819515"/>
            <a:ext cx="3026833" cy="464185"/>
          </a:xfrm>
          <a:prstGeom prst="rect">
            <a:avLst/>
          </a:prstGeom>
          <a:noFill/>
          <a:ln w="9525">
            <a:noFill/>
            <a:miter lim="800000"/>
            <a:headEnd/>
            <a:tailEnd/>
          </a:ln>
          <a:effectLst/>
        </p:spPr>
        <p:txBody>
          <a:bodyPr vert="horz" wrap="square" lIns="91494" tIns="47577" rIns="91494" bIns="47577" numCol="1" anchor="b" anchorCtr="0" compatLnSpc="1">
            <a:prstTxWarp prst="textNoShape">
              <a:avLst/>
            </a:prstTxWarp>
          </a:bodyPr>
          <a:lstStyle>
            <a:lvl1pPr>
              <a:defRPr sz="1200">
                <a:latin typeface="Times New Roman" pitchFamily="-110" charset="0"/>
                <a:ea typeface="+mn-ea"/>
                <a:cs typeface="+mn-cs"/>
              </a:defRPr>
            </a:lvl1pPr>
          </a:lstStyle>
          <a:p>
            <a:pPr>
              <a:defRPr/>
            </a:pPr>
            <a:r>
              <a:rPr lang="en-US" dirty="0" smtClean="0"/>
              <a:t>Data and Computer Communications, Ninth Edition by William Stallings, (c) Pearson Education - Prentice Hall, 2011</a:t>
            </a:r>
            <a:endParaRPr lang="en-US" dirty="0"/>
          </a:p>
        </p:txBody>
      </p:sp>
      <p:sp>
        <p:nvSpPr>
          <p:cNvPr id="48135" name="Rectangle 7"/>
          <p:cNvSpPr>
            <a:spLocks noGrp="1" noChangeArrowheads="1"/>
          </p:cNvSpPr>
          <p:nvPr>
            <p:ph type="sldNum" sz="quarter" idx="5"/>
          </p:nvPr>
        </p:nvSpPr>
        <p:spPr bwMode="auto">
          <a:xfrm>
            <a:off x="3958167" y="8819515"/>
            <a:ext cx="3026833" cy="464185"/>
          </a:xfrm>
          <a:prstGeom prst="rect">
            <a:avLst/>
          </a:prstGeom>
          <a:noFill/>
          <a:ln w="9525">
            <a:noFill/>
            <a:miter lim="800000"/>
            <a:headEnd/>
            <a:tailEnd/>
          </a:ln>
          <a:effectLst/>
        </p:spPr>
        <p:txBody>
          <a:bodyPr vert="horz" wrap="square" lIns="91494" tIns="47577" rIns="91494" bIns="47577" numCol="1" anchor="b" anchorCtr="0" compatLnSpc="1">
            <a:prstTxWarp prst="textNoShape">
              <a:avLst/>
            </a:prstTxWarp>
          </a:bodyPr>
          <a:lstStyle>
            <a:lvl1pPr algn="r">
              <a:defRPr sz="1200">
                <a:latin typeface="Times New Roman" pitchFamily="-110" charset="0"/>
              </a:defRPr>
            </a:lvl1pPr>
          </a:lstStyle>
          <a:p>
            <a:pPr>
              <a:defRPr/>
            </a:pPr>
            <a:fld id="{2B16E152-D51B-2041-9095-99A7526D2423}" type="slidenum">
              <a:rPr lang="en-US"/>
              <a:pPr>
                <a:defRPr/>
              </a:pPr>
              <a:t>‹#›</a:t>
            </a:fld>
            <a:endParaRPr lang="en-US" dirty="0"/>
          </a:p>
        </p:txBody>
      </p:sp>
    </p:spTree>
    <p:extLst>
      <p:ext uri="{BB962C8B-B14F-4D97-AF65-F5344CB8AC3E}">
        <p14:creationId xmlns:p14="http://schemas.microsoft.com/office/powerpoint/2010/main" val="1008593772"/>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ＭＳ Ｐゴシック" pitchFamily="-110" charset="-128"/>
      </a:defRPr>
    </a:lvl1pPr>
    <a:lvl2pPr marL="4572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2pPr>
    <a:lvl3pPr marL="9144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3pPr>
    <a:lvl4pPr marL="13716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4pPr>
    <a:lvl5pPr marL="1828800" algn="l" rtl="0" eaLnBrk="0" fontAlgn="base" hangingPunct="0">
      <a:spcBef>
        <a:spcPct val="30000"/>
      </a:spcBef>
      <a:spcAft>
        <a:spcPct val="0"/>
      </a:spcAft>
      <a:defRPr sz="1200" kern="1200">
        <a:solidFill>
          <a:schemeClr val="tx1"/>
        </a:solidFill>
        <a:latin typeface="Times New Roman"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509ACDD3-32FF-2E44-BB36-CC44B93E362F}" type="slidenum">
              <a:rPr lang="en-US"/>
              <a:pPr/>
              <a:t>1</a:t>
            </a:fld>
            <a:endParaRPr lang="en-US" dirty="0"/>
          </a:p>
        </p:txBody>
      </p:sp>
      <p:sp>
        <p:nvSpPr>
          <p:cNvPr id="17411" name="Rectangle 2"/>
          <p:cNvSpPr>
            <a:spLocks noGrp="1" noRot="1" noChangeAspect="1" noChangeArrowheads="1" noTextEdit="1"/>
          </p:cNvSpPr>
          <p:nvPr>
            <p:ph type="sldImg"/>
          </p:nvPr>
        </p:nvSpPr>
        <p:spPr>
          <a:solidFill>
            <a:srgbClr val="FFFFFF"/>
          </a:solidFill>
          <a:ln/>
        </p:spPr>
      </p:sp>
      <p:sp>
        <p:nvSpPr>
          <p:cNvPr id="17412" name="Rectangle 3"/>
          <p:cNvSpPr>
            <a:spLocks noGrp="1" noChangeArrowheads="1"/>
          </p:cNvSpPr>
          <p:nvPr>
            <p:ph type="body" idx="1"/>
          </p:nvPr>
        </p:nvSpPr>
        <p:spPr>
          <a:xfrm>
            <a:off x="698500" y="4409758"/>
            <a:ext cx="5588000" cy="4177665"/>
          </a:xfrm>
          <a:solidFill>
            <a:srgbClr val="FFFFFF"/>
          </a:solidFill>
          <a:ln/>
        </p:spPr>
        <p:txBody>
          <a:bodyPr/>
          <a:lstStyle/>
          <a:p>
            <a:r>
              <a:rPr lang="en-US" dirty="0"/>
              <a:t>In this section, we introduce some concepts and terms that will be referred to</a:t>
            </a:r>
          </a:p>
          <a:p>
            <a:r>
              <a:rPr lang="en-US" dirty="0"/>
              <a:t>throughout the rest of the chapter and, indeed, throughout Part Two.</a:t>
            </a:r>
            <a:endParaRPr lang="en-US" i="1" dirty="0" smtClean="0">
              <a:latin typeface="Times" pitchFamily="-110" charset="0"/>
            </a:endParaRP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8469308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p:spPr>
        <p:txBody>
          <a:bodyPr/>
          <a:lstStyle/>
          <a:p>
            <a:fld id="{B2D3A371-6EE8-FD44-BF32-E6F7969DF27A}" type="slidenum">
              <a:rPr lang="en-US"/>
              <a:pPr/>
              <a:t>10</a:t>
            </a:fld>
            <a:endParaRPr lang="en-US" dirty="0"/>
          </a:p>
        </p:txBody>
      </p:sp>
      <p:sp>
        <p:nvSpPr>
          <p:cNvPr id="39939" name="Rectangle 2"/>
          <p:cNvSpPr>
            <a:spLocks noGrp="1" noRot="1" noChangeAspect="1" noChangeArrowheads="1" noTextEdit="1"/>
          </p:cNvSpPr>
          <p:nvPr>
            <p:ph type="sldImg"/>
          </p:nvPr>
        </p:nvSpPr>
        <p:spPr>
          <a:ln/>
        </p:spPr>
      </p:sp>
      <p:sp>
        <p:nvSpPr>
          <p:cNvPr id="39940" name="Rectangle 3"/>
          <p:cNvSpPr>
            <a:spLocks noGrp="1" noChangeArrowheads="1"/>
          </p:cNvSpPr>
          <p:nvPr>
            <p:ph type="body" idx="1"/>
          </p:nvPr>
        </p:nvSpPr>
        <p:spPr>
          <a:noFill/>
          <a:ln/>
        </p:spPr>
        <p:txBody>
          <a:bodyPr/>
          <a:lstStyle/>
          <a:p>
            <a:r>
              <a:rPr lang="en-US" dirty="0"/>
              <a:t>In practice, an electromagnetic signal will be made up of many frequencies. For example, the signal</a:t>
            </a:r>
          </a:p>
          <a:p>
            <a:r>
              <a:rPr lang="en-US" dirty="0"/>
              <a:t> </a:t>
            </a:r>
          </a:p>
          <a:p>
            <a:r>
              <a:rPr lang="en-US" i="1" dirty="0"/>
              <a:t>s</a:t>
            </a:r>
            <a:r>
              <a:rPr lang="en-US" dirty="0"/>
              <a:t>(</a:t>
            </a:r>
            <a:r>
              <a:rPr lang="en-US" i="1" dirty="0"/>
              <a:t>t</a:t>
            </a:r>
            <a:r>
              <a:rPr lang="en-US" dirty="0"/>
              <a:t>) = [(4/π) </a:t>
            </a:r>
            <a:r>
              <a:rPr lang="en-US" dirty="0">
                <a:sym typeface="Symbol"/>
              </a:rPr>
              <a:t></a:t>
            </a:r>
            <a:r>
              <a:rPr lang="en-US" dirty="0"/>
              <a:t> (sin(2π</a:t>
            </a:r>
            <a:r>
              <a:rPr lang="en-US" i="1" dirty="0"/>
              <a:t>ft</a:t>
            </a:r>
            <a:r>
              <a:rPr lang="en-US" dirty="0"/>
              <a:t>) + (1/3) sin(2π(3</a:t>
            </a:r>
            <a:r>
              <a:rPr lang="en-US" i="1" dirty="0"/>
              <a:t>f</a:t>
            </a:r>
            <a:r>
              <a:rPr lang="en-US" dirty="0"/>
              <a:t>)</a:t>
            </a:r>
            <a:r>
              <a:rPr lang="en-US" i="1" dirty="0"/>
              <a:t>t</a:t>
            </a:r>
            <a:r>
              <a:rPr lang="en-US" dirty="0"/>
              <a:t>)]</a:t>
            </a:r>
          </a:p>
          <a:p>
            <a:r>
              <a:rPr lang="en-US" dirty="0"/>
              <a:t> </a:t>
            </a:r>
          </a:p>
          <a:p>
            <a:r>
              <a:rPr lang="en-US" dirty="0"/>
              <a:t>is shown in Figure 3.4c. The components of this signal are just sine waves of frequencies </a:t>
            </a:r>
            <a:r>
              <a:rPr lang="en-US" i="1" dirty="0"/>
              <a:t>f</a:t>
            </a:r>
            <a:r>
              <a:rPr lang="en-US" dirty="0"/>
              <a:t> and 3</a:t>
            </a:r>
            <a:r>
              <a:rPr lang="en-US" i="1" dirty="0"/>
              <a:t>f</a:t>
            </a:r>
            <a:r>
              <a:rPr lang="en-US" dirty="0"/>
              <a:t>; parts (a) and (b) of the figure show these individual components. There are two interesting points that can be made about this figure:</a:t>
            </a:r>
          </a:p>
          <a:p>
            <a:r>
              <a:rPr lang="en-US" dirty="0"/>
              <a:t> </a:t>
            </a:r>
          </a:p>
          <a:p>
            <a:pPr lvl="0"/>
            <a:r>
              <a:rPr lang="en-US" dirty="0"/>
              <a:t>The second frequency is an integer multiple of the first frequency. When all of the frequency components of a signal are integer multiples of one frequency, the latter frequency is referred to as the </a:t>
            </a:r>
            <a:r>
              <a:rPr lang="en-US" b="1" dirty="0"/>
              <a:t>fundamental frequency</a:t>
            </a:r>
            <a:r>
              <a:rPr lang="en-US" dirty="0"/>
              <a:t>. Each multiple of the fundamental frequency is referred to as a </a:t>
            </a:r>
            <a:r>
              <a:rPr lang="en-US" b="1" dirty="0"/>
              <a:t>harmonic frequency</a:t>
            </a:r>
            <a:r>
              <a:rPr lang="en-US" dirty="0"/>
              <a:t> of the signal.</a:t>
            </a:r>
          </a:p>
          <a:p>
            <a:pPr lvl="0"/>
            <a:r>
              <a:rPr lang="en-US" dirty="0"/>
              <a:t>The period of the total signal is equal to the period of the fundamental frequency. The period of the component sin (2π</a:t>
            </a:r>
            <a:r>
              <a:rPr lang="en-US" i="1" dirty="0"/>
              <a:t>ft</a:t>
            </a:r>
            <a:r>
              <a:rPr lang="en-US" dirty="0"/>
              <a:t>) is </a:t>
            </a:r>
            <a:r>
              <a:rPr lang="en-US" i="1" dirty="0"/>
              <a:t>T</a:t>
            </a:r>
            <a:r>
              <a:rPr lang="en-US" dirty="0"/>
              <a:t> = 1/</a:t>
            </a:r>
            <a:r>
              <a:rPr lang="en-US" i="1" dirty="0"/>
              <a:t>f</a:t>
            </a:r>
            <a:r>
              <a:rPr lang="en-US" dirty="0"/>
              <a:t>, and the period of s(</a:t>
            </a:r>
            <a:r>
              <a:rPr lang="en-US" i="1" dirty="0"/>
              <a:t>t</a:t>
            </a:r>
            <a:r>
              <a:rPr lang="en-US" dirty="0"/>
              <a:t>) is also </a:t>
            </a:r>
            <a:r>
              <a:rPr lang="en-US" i="1" dirty="0"/>
              <a:t>T</a:t>
            </a:r>
            <a:r>
              <a:rPr lang="en-US" dirty="0"/>
              <a:t>, as can be seen from Figure 3.4c.</a:t>
            </a:r>
          </a:p>
          <a:p>
            <a:r>
              <a:rPr lang="en-US" dirty="0"/>
              <a:t> </a:t>
            </a:r>
          </a:p>
          <a:p>
            <a:r>
              <a:rPr lang="en-US" dirty="0"/>
              <a:t>		It can be shown, using a discipline known as Fourier analysis, that any signal is made up of components at various frequencies, in which each component is a sinusoid. By adding together enough sinusoidal signals, each with the appropriate amplitude, frequency, and phase, any electromagnetic signal can be constructed. Put another way, any electromagnetic signal can be shown to consist of a collection of periodic analog signals (sine waves) at different amplitudes, frequencies, and phases. The importance of being able to look at a signal from the frequency perspective (frequency domain) rather than a time perspective (time domain) should become clear as the discussion proceeds. For the interested reader, the subject of Fourier analysis is introduced in Appendix A.</a:t>
            </a:r>
          </a:p>
          <a:p>
            <a:r>
              <a:rPr lang="en-US" dirty="0"/>
              <a:t>	</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3034557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5F75458A-A84D-EC48-8552-B4E70DE27816}" type="slidenum">
              <a:rPr lang="en-US"/>
              <a:pPr/>
              <a:t>11</a:t>
            </a:fld>
            <a:endParaRPr lang="en-US" dirty="0"/>
          </a:p>
        </p:txBody>
      </p:sp>
      <p:sp>
        <p:nvSpPr>
          <p:cNvPr id="41987" name="Rectangle 2"/>
          <p:cNvSpPr>
            <a:spLocks noGrp="1" noRot="1" noChangeAspect="1" noChangeArrowheads="1" noTextEdit="1"/>
          </p:cNvSpPr>
          <p:nvPr>
            <p:ph type="sldImg"/>
          </p:nvPr>
        </p:nvSpPr>
        <p:spPr>
          <a:ln/>
        </p:spPr>
      </p:sp>
      <p:sp>
        <p:nvSpPr>
          <p:cNvPr id="41988" name="Rectangle 3"/>
          <p:cNvSpPr>
            <a:spLocks noGrp="1" noChangeArrowheads="1"/>
          </p:cNvSpPr>
          <p:nvPr>
            <p:ph type="body" idx="1"/>
          </p:nvPr>
        </p:nvSpPr>
        <p:spPr>
          <a:noFill/>
          <a:ln/>
        </p:spPr>
        <p:txBody>
          <a:bodyPr/>
          <a:lstStyle/>
          <a:p>
            <a:r>
              <a:rPr lang="en-US" dirty="0" smtClean="0">
                <a:latin typeface="Times" pitchFamily="-110" charset="0"/>
              </a:rPr>
              <a:t>Figure </a:t>
            </a:r>
            <a:r>
              <a:rPr lang="en-US" dirty="0">
                <a:latin typeface="Times" pitchFamily="-110" charset="0"/>
              </a:rPr>
              <a:t>3.4c, the components of this signal are just sine waves of frequencies </a:t>
            </a:r>
            <a:r>
              <a:rPr lang="en-US" i="1" dirty="0">
                <a:latin typeface="Times" pitchFamily="-110" charset="0"/>
              </a:rPr>
              <a:t>f</a:t>
            </a:r>
            <a:r>
              <a:rPr lang="en-US" dirty="0">
                <a:latin typeface="Times" pitchFamily="-110" charset="0"/>
              </a:rPr>
              <a:t> and 3f, as</a:t>
            </a:r>
            <a:r>
              <a:rPr lang="en-US" dirty="0" smtClean="0">
                <a:latin typeface="Times" pitchFamily="-110" charset="0"/>
              </a:rPr>
              <a:t> shown </a:t>
            </a:r>
            <a:r>
              <a:rPr lang="en-US" dirty="0">
                <a:latin typeface="Times" pitchFamily="-110" charset="0"/>
              </a:rPr>
              <a:t>in parts (a) and (b).</a:t>
            </a: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35005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p:spPr>
        <p:txBody>
          <a:bodyPr/>
          <a:lstStyle/>
          <a:p>
            <a:fld id="{3EE916DF-A81B-7E43-9348-EC53F472A225}" type="slidenum">
              <a:rPr lang="en-US"/>
              <a:pPr/>
              <a:t>12</a:t>
            </a:fld>
            <a:endParaRPr lang="en-US" dirty="0"/>
          </a:p>
        </p:txBody>
      </p:sp>
      <p:sp>
        <p:nvSpPr>
          <p:cNvPr id="44035" name="Rectangle 2"/>
          <p:cNvSpPr>
            <a:spLocks noGrp="1" noRot="1" noChangeAspect="1" noChangeArrowheads="1" noTextEdit="1"/>
          </p:cNvSpPr>
          <p:nvPr>
            <p:ph type="sldImg"/>
          </p:nvPr>
        </p:nvSpPr>
        <p:spPr>
          <a:ln/>
        </p:spPr>
      </p:sp>
      <p:sp>
        <p:nvSpPr>
          <p:cNvPr id="44036" name="Rectangle 3"/>
          <p:cNvSpPr>
            <a:spLocks noGrp="1" noChangeArrowheads="1"/>
          </p:cNvSpPr>
          <p:nvPr>
            <p:ph type="body" idx="1"/>
          </p:nvPr>
        </p:nvSpPr>
        <p:spPr>
          <a:noFill/>
          <a:ln/>
        </p:spPr>
        <p:txBody>
          <a:bodyPr/>
          <a:lstStyle/>
          <a:p>
            <a:r>
              <a:rPr lang="en-US" dirty="0"/>
              <a:t>So we can say that for each signal, there is a time domain function </a:t>
            </a:r>
            <a:r>
              <a:rPr lang="en-US" i="1" dirty="0"/>
              <a:t>s</a:t>
            </a:r>
            <a:r>
              <a:rPr lang="en-US" dirty="0"/>
              <a:t>(</a:t>
            </a:r>
            <a:r>
              <a:rPr lang="en-US" i="1" dirty="0"/>
              <a:t>t</a:t>
            </a:r>
            <a:r>
              <a:rPr lang="en-US" dirty="0"/>
              <a:t>) that specifies the amplitude of the signal at each instant in time. Similarly, there is a frequency domain function </a:t>
            </a:r>
            <a:r>
              <a:rPr lang="en-US" i="1" dirty="0"/>
              <a:t>S</a:t>
            </a:r>
            <a:r>
              <a:rPr lang="en-US" dirty="0"/>
              <a:t>(</a:t>
            </a:r>
            <a:r>
              <a:rPr lang="en-US" i="1" dirty="0"/>
              <a:t>f</a:t>
            </a:r>
            <a:r>
              <a:rPr lang="en-US" dirty="0"/>
              <a:t>) that specifies the peak amplitude of the constituent frequencies of the signal.  Figure 3.5a shows the frequency domain function for the signal of Figure 3.4c. Note that, in this case, </a:t>
            </a:r>
            <a:r>
              <a:rPr lang="en-US" i="1" dirty="0"/>
              <a:t>S</a:t>
            </a:r>
            <a:r>
              <a:rPr lang="en-US" dirty="0"/>
              <a:t>(</a:t>
            </a:r>
            <a:r>
              <a:rPr lang="en-US" i="1" dirty="0"/>
              <a:t>f</a:t>
            </a:r>
            <a:r>
              <a:rPr lang="en-US" dirty="0"/>
              <a:t>) is discrete. Figure 3.5b shows the frequency domain function for a single square pulse that has the value 1 between –</a:t>
            </a:r>
            <a:r>
              <a:rPr lang="en-US" i="1" dirty="0"/>
              <a:t>X</a:t>
            </a:r>
            <a:r>
              <a:rPr lang="en-US" dirty="0"/>
              <a:t>/2 and </a:t>
            </a:r>
            <a:r>
              <a:rPr lang="en-US" i="1" dirty="0"/>
              <a:t>X</a:t>
            </a:r>
            <a:r>
              <a:rPr lang="en-US" dirty="0"/>
              <a:t>/2, and is 0 elsewhere. Note that in this case </a:t>
            </a:r>
            <a:r>
              <a:rPr lang="en-US" i="1" dirty="0"/>
              <a:t>S</a:t>
            </a:r>
            <a:r>
              <a:rPr lang="en-US" dirty="0"/>
              <a:t>(</a:t>
            </a:r>
            <a:r>
              <a:rPr lang="en-US" i="1" dirty="0"/>
              <a:t>f</a:t>
            </a:r>
            <a:r>
              <a:rPr lang="en-US" dirty="0"/>
              <a:t>) is continuous and that it has nonzero values indefinitely, although the magnitude of the frequency components rapidly shrinks for larger </a:t>
            </a:r>
            <a:r>
              <a:rPr lang="en-US" i="1" dirty="0"/>
              <a:t>f</a:t>
            </a:r>
            <a:r>
              <a:rPr lang="en-US" dirty="0"/>
              <a:t>. These characteristics are common for real signals.</a:t>
            </a:r>
          </a:p>
          <a:p>
            <a:r>
              <a:rPr lang="en-US" dirty="0"/>
              <a:t>	</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5215953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Footer Placeholder 3"/>
          <p:cNvSpPr>
            <a:spLocks noGrp="1"/>
          </p:cNvSpPr>
          <p:nvPr>
            <p:ph type="ftr" sz="quarter" idx="10"/>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1"/>
          </p:nvPr>
        </p:nvSpPr>
        <p:spPr/>
        <p:txBody>
          <a:bodyPr/>
          <a:lstStyle/>
          <a:p>
            <a:pPr>
              <a:defRPr/>
            </a:pPr>
            <a:fld id="{2B16E152-D51B-2041-9095-99A7526D2423}" type="slidenum">
              <a:rPr lang="en-US" smtClean="0"/>
              <a:pPr>
                <a:defRPr/>
              </a:pPr>
              <a:t>13</a:t>
            </a:fld>
            <a:endParaRPr lang="en-US" dirty="0"/>
          </a:p>
        </p:txBody>
      </p:sp>
    </p:spTree>
    <p:extLst>
      <p:ext uri="{BB962C8B-B14F-4D97-AF65-F5344CB8AC3E}">
        <p14:creationId xmlns:p14="http://schemas.microsoft.com/office/powerpoint/2010/main" val="1532405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p:spPr>
        <p:txBody>
          <a:bodyPr/>
          <a:lstStyle/>
          <a:p>
            <a:fld id="{CC5EEF6C-6EF8-B545-8CC2-D1F98A49A686}" type="slidenum">
              <a:rPr lang="en-US"/>
              <a:pPr/>
              <a:t>14</a:t>
            </a:fld>
            <a:endParaRPr lang="en-US" dirty="0"/>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noFill/>
          <a:ln/>
        </p:spPr>
        <p:txBody>
          <a:bodyPr/>
          <a:lstStyle/>
          <a:p>
            <a:r>
              <a:rPr lang="en-US" dirty="0"/>
              <a:t>The </a:t>
            </a:r>
            <a:r>
              <a:rPr lang="en-US" b="1" dirty="0"/>
              <a:t>spectrum</a:t>
            </a:r>
            <a:r>
              <a:rPr lang="en-US" dirty="0"/>
              <a:t> of a signal is the range of frequencies that it contains. For the signal of Figure 3.4c, the spectrum extends from </a:t>
            </a:r>
            <a:r>
              <a:rPr lang="en-US" i="1" dirty="0"/>
              <a:t>f</a:t>
            </a:r>
            <a:r>
              <a:rPr lang="en-US" dirty="0"/>
              <a:t> to 3</a:t>
            </a:r>
            <a:r>
              <a:rPr lang="en-US" i="1" dirty="0"/>
              <a:t>f</a:t>
            </a:r>
            <a:r>
              <a:rPr lang="en-US" dirty="0"/>
              <a:t>. The </a:t>
            </a:r>
            <a:r>
              <a:rPr lang="en-US" b="1" dirty="0"/>
              <a:t>absolute bandwidth</a:t>
            </a:r>
            <a:r>
              <a:rPr lang="en-US" dirty="0"/>
              <a:t> of a signal is the width of the spectrum. In the case of Figure 3.4c, the bandwidth is 3</a:t>
            </a:r>
            <a:r>
              <a:rPr lang="en-US" i="1" dirty="0"/>
              <a:t>f</a:t>
            </a:r>
            <a:r>
              <a:rPr lang="en-US" dirty="0"/>
              <a:t> – </a:t>
            </a:r>
            <a:r>
              <a:rPr lang="en-US" i="1" dirty="0"/>
              <a:t>f</a:t>
            </a:r>
            <a:r>
              <a:rPr lang="en-US" dirty="0"/>
              <a:t> = 2</a:t>
            </a:r>
            <a:r>
              <a:rPr lang="en-US" i="1" dirty="0"/>
              <a:t>f</a:t>
            </a:r>
            <a:r>
              <a:rPr lang="en-US" dirty="0"/>
              <a:t>. Many signals, such as that of Figure 3.5b, have an infinite bandwidth. However, most of the energy in the signal is contained in a relatively narrow band of frequencies. This band is referred to as the </a:t>
            </a:r>
            <a:r>
              <a:rPr lang="en-US" b="1" dirty="0"/>
              <a:t>effective bandwidth</a:t>
            </a:r>
            <a:r>
              <a:rPr lang="en-US" dirty="0"/>
              <a:t>, or just </a:t>
            </a:r>
            <a:r>
              <a:rPr lang="en-US" b="1" dirty="0"/>
              <a:t>bandwidth</a:t>
            </a:r>
            <a:r>
              <a:rPr lang="en-US" dirty="0"/>
              <a:t>.</a:t>
            </a:r>
          </a:p>
          <a:p>
            <a:endParaRPr lang="en-US" b="1" dirty="0"/>
          </a:p>
          <a:p>
            <a:r>
              <a:rPr lang="en-US" dirty="0"/>
              <a:t>One final term to define is </a:t>
            </a:r>
            <a:r>
              <a:rPr lang="en-US" b="1" dirty="0"/>
              <a:t>dc component</a:t>
            </a:r>
            <a:r>
              <a:rPr lang="en-US" dirty="0"/>
              <a:t>. If a signal includes a component of zero frequency, that component is a direct current (dc) or constant component. </a:t>
            </a:r>
            <a:endParaRPr lang="en-US" i="1"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2947025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3.6 shows the result of adding a dc component to the signal of Figure 3.4c. With no dc component, a signal has an average amplitude of zero, as seen in the time domain. With a dc component, it has a frequency term at </a:t>
            </a:r>
            <a:r>
              <a:rPr lang="en-US" i="1" dirty="0"/>
              <a:t>f</a:t>
            </a:r>
            <a:r>
              <a:rPr lang="en-US" dirty="0"/>
              <a:t> = 0 and a nonzero average amplitude.</a:t>
            </a:r>
          </a:p>
          <a:p>
            <a:r>
              <a:rPr lang="en-US" dirty="0"/>
              <a:t>	</a:t>
            </a:r>
            <a:endParaRPr lang="en-US" i="1" dirty="0" smtClean="0">
              <a:latin typeface="Times" pitchFamily="-110" charset="0"/>
            </a:endParaRPr>
          </a:p>
          <a:p>
            <a:endParaRPr lang="en-US" dirty="0"/>
          </a:p>
        </p:txBody>
      </p:sp>
      <p:sp>
        <p:nvSpPr>
          <p:cNvPr id="4" name="Slide Number Placeholder 3"/>
          <p:cNvSpPr>
            <a:spLocks noGrp="1"/>
          </p:cNvSpPr>
          <p:nvPr>
            <p:ph type="sldNum" sz="quarter" idx="10"/>
          </p:nvPr>
        </p:nvSpPr>
        <p:spPr/>
        <p:txBody>
          <a:bodyPr/>
          <a:lstStyle/>
          <a:p>
            <a:pPr>
              <a:defRPr/>
            </a:pPr>
            <a:fld id="{2B16E152-D51B-2041-9095-99A7526D2423}" type="slidenum">
              <a:rPr lang="en-US" smtClean="0"/>
              <a:pPr>
                <a:defRPr/>
              </a:pPr>
              <a:t>15</a:t>
            </a:fld>
            <a:endParaRPr lang="en-US" dirty="0"/>
          </a:p>
        </p:txBody>
      </p:sp>
      <p:sp>
        <p:nvSpPr>
          <p:cNvPr id="5" name="Footer Placeholder 4"/>
          <p:cNvSpPr>
            <a:spLocks noGrp="1"/>
          </p:cNvSpPr>
          <p:nvPr>
            <p:ph type="ftr" sz="quarter" idx="11"/>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336465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p:spPr>
        <p:txBody>
          <a:bodyPr/>
          <a:lstStyle/>
          <a:p>
            <a:fld id="{DA699F64-4C81-F845-8E02-926D4BD82DD4}" type="slidenum">
              <a:rPr lang="en-US"/>
              <a:pPr/>
              <a:t>16</a:t>
            </a:fld>
            <a:endParaRPr lang="en-US" dirty="0"/>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noFill/>
          <a:ln/>
        </p:spPr>
        <p:txBody>
          <a:bodyPr/>
          <a:lstStyle/>
          <a:p>
            <a:r>
              <a:rPr lang="en-US" dirty="0"/>
              <a:t>We have said that effective bandwidth is the band within which most of the signal energy is concentrated. The meaning of the term </a:t>
            </a:r>
            <a:r>
              <a:rPr lang="en-US" i="1" dirty="0"/>
              <a:t>most</a:t>
            </a:r>
            <a:r>
              <a:rPr lang="en-US" dirty="0"/>
              <a:t> in this context is somewhat arbitrary. The important issue here is that, although a given waveform may contain frequencies over a very broad range, as a practical matter any transmission system (transmitter plus medium plus receiver) will be able to accommodate only a limited band of frequencies. This, in turn, limits the data rate that can be carried on the transmission medium.</a:t>
            </a:r>
          </a:p>
          <a:p>
            <a:endParaRPr lang="en-US" dirty="0"/>
          </a:p>
          <a:p>
            <a:r>
              <a:rPr lang="en-US" dirty="0"/>
              <a:t>To try to explain these relationships, consider the square wave of Figure 3.2b. Suppose that we let a positive pulse represent binary 0 and a negative pulse represent binary 1. Then the waveform represents the binary stream 0101…. The duration of each pulse is 1/(2</a:t>
            </a:r>
            <a:r>
              <a:rPr lang="en-US" i="1" dirty="0"/>
              <a:t>f</a:t>
            </a:r>
            <a:r>
              <a:rPr lang="en-US" dirty="0"/>
              <a:t>); thus the data rate is 2</a:t>
            </a:r>
            <a:r>
              <a:rPr lang="en-US" i="1" dirty="0"/>
              <a:t>f</a:t>
            </a:r>
            <a:r>
              <a:rPr lang="en-US" dirty="0"/>
              <a:t> bits per second (bps). What are the frequency components of this signal? To answer this question, consider again Figure 3.4. By adding together sine waves at frequencies</a:t>
            </a:r>
            <a:r>
              <a:rPr lang="en-US" i="1" dirty="0"/>
              <a:t> f</a:t>
            </a:r>
            <a:r>
              <a:rPr lang="en-US" dirty="0"/>
              <a:t> and 3</a:t>
            </a:r>
            <a:r>
              <a:rPr lang="en-US" i="1" dirty="0"/>
              <a:t>f</a:t>
            </a:r>
            <a:r>
              <a:rPr lang="en-US" dirty="0"/>
              <a:t>, we get a waveform that begins to resemble the original square wave.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8610215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 Let us continue this process by adding a sine wave of frequency 5</a:t>
            </a:r>
            <a:r>
              <a:rPr lang="en-US" i="1" dirty="0"/>
              <a:t>f</a:t>
            </a:r>
            <a:r>
              <a:rPr lang="en-US" dirty="0"/>
              <a:t>, as shown in Figure 3.7a, and then adding a sine wave of frequency 7</a:t>
            </a:r>
            <a:r>
              <a:rPr lang="en-US" i="1" dirty="0"/>
              <a:t>f</a:t>
            </a:r>
            <a:r>
              <a:rPr lang="en-US" dirty="0"/>
              <a:t>, as shown in Figure 3.7b. As we add additional odd multiples of </a:t>
            </a:r>
            <a:r>
              <a:rPr lang="en-US" i="1" dirty="0" err="1"/>
              <a:t>f</a:t>
            </a:r>
            <a:r>
              <a:rPr lang="en-US" dirty="0"/>
              <a:t>, suitably scaled, the resulting waveform approaches that of a square wave more and more closely.</a:t>
            </a:r>
          </a:p>
          <a:p>
            <a:r>
              <a:rPr lang="en-US" dirty="0"/>
              <a:t> </a:t>
            </a:r>
          </a:p>
          <a:p>
            <a:r>
              <a:rPr lang="en-US" dirty="0"/>
              <a:t>Thus, this waveform has an infinite number of frequency components and hence an infinite bandwidth. However, the peak amplitude of the </a:t>
            </a:r>
            <a:r>
              <a:rPr lang="en-US" i="1" dirty="0" err="1"/>
              <a:t>k</a:t>
            </a:r>
            <a:r>
              <a:rPr lang="en-US" dirty="0" err="1"/>
              <a:t>th</a:t>
            </a:r>
            <a:r>
              <a:rPr lang="en-US" dirty="0"/>
              <a:t> frequency component, </a:t>
            </a:r>
            <a:r>
              <a:rPr lang="en-US" i="1" dirty="0" err="1"/>
              <a:t>kf</a:t>
            </a:r>
            <a:r>
              <a:rPr lang="en-US" dirty="0"/>
              <a:t>, is only 1/</a:t>
            </a:r>
            <a:r>
              <a:rPr lang="en-US" i="1" dirty="0"/>
              <a:t>k</a:t>
            </a:r>
            <a:r>
              <a:rPr lang="en-US" dirty="0"/>
              <a:t>, so most of the energy in this waveform is in the first few frequency components. What happens if we limit the bandwidth to just the first three frequency components? We have already seen the answer, in Figure 3.7a. As we can see, the shape of the resulting waveform is reasonably close to that of the original square wave.</a:t>
            </a:r>
          </a:p>
          <a:p>
            <a:endParaRPr lang="en-US" dirty="0"/>
          </a:p>
          <a:p>
            <a:r>
              <a:rPr lang="en-US" dirty="0"/>
              <a:t>We can draw the following conclusions from the preceding example. In general, any digital waveform will have infinite bandwidth. If we attempt to transmit this waveform as a signal over any medium, the transmission system will limit the bandwidth that can be transmitted. Furthermore, for any given medium, the greater the bandwidth transmitted, the greater the cost. Thus, on the one hand, economic and practical reasons dictate that digital information be approximated by a signal of limited bandwidth. On the other hand, limiting the bandwidth creates distortions, which makes the task of interpreting the received signal more difficult. The more limited the bandwidth, the greater the distortion, and the greater the potential for error by the receiver.</a:t>
            </a:r>
          </a:p>
          <a:p>
            <a:endParaRPr lang="en-US" dirty="0"/>
          </a:p>
        </p:txBody>
      </p:sp>
      <p:sp>
        <p:nvSpPr>
          <p:cNvPr id="4" name="Footer Placeholder 3"/>
          <p:cNvSpPr>
            <a:spLocks noGrp="1"/>
          </p:cNvSpPr>
          <p:nvPr>
            <p:ph type="ftr" sz="quarter" idx="10"/>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1"/>
          </p:nvPr>
        </p:nvSpPr>
        <p:spPr/>
        <p:txBody>
          <a:bodyPr/>
          <a:lstStyle/>
          <a:p>
            <a:pPr>
              <a:defRPr/>
            </a:pPr>
            <a:fld id="{2B16E152-D51B-2041-9095-99A7526D2423}" type="slidenum">
              <a:rPr lang="en-US" smtClean="0"/>
              <a:pPr>
                <a:defRPr/>
              </a:pPr>
              <a:t>17</a:t>
            </a:fld>
            <a:endParaRPr lang="en-US" dirty="0"/>
          </a:p>
        </p:txBody>
      </p:sp>
    </p:spTree>
    <p:extLst>
      <p:ext uri="{BB962C8B-B14F-4D97-AF65-F5344CB8AC3E}">
        <p14:creationId xmlns:p14="http://schemas.microsoft.com/office/powerpoint/2010/main" val="278722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p:spPr>
        <p:txBody>
          <a:bodyPr/>
          <a:lstStyle/>
          <a:p>
            <a:fld id="{5D555451-5304-244D-8796-42E90EA5F6EB}" type="slidenum">
              <a:rPr lang="en-US"/>
              <a:pPr/>
              <a:t>18</a:t>
            </a:fld>
            <a:endParaRPr lang="en-US" dirty="0"/>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p:spPr>
        <p:txBody>
          <a:bodyPr/>
          <a:lstStyle/>
          <a:p>
            <a:r>
              <a:rPr lang="en-US" dirty="0"/>
              <a:t>The terms </a:t>
            </a:r>
            <a:r>
              <a:rPr lang="en-US" i="1" dirty="0"/>
              <a:t>analog</a:t>
            </a:r>
            <a:r>
              <a:rPr lang="en-US" dirty="0"/>
              <a:t> and </a:t>
            </a:r>
            <a:r>
              <a:rPr lang="en-US" i="1" dirty="0"/>
              <a:t>digital</a:t>
            </a:r>
            <a:r>
              <a:rPr lang="en-US" dirty="0"/>
              <a:t> correspond, roughly, to </a:t>
            </a:r>
            <a:r>
              <a:rPr lang="en-US" i="1" dirty="0"/>
              <a:t>continuous</a:t>
            </a:r>
            <a:r>
              <a:rPr lang="en-US" dirty="0"/>
              <a:t> and </a:t>
            </a:r>
            <a:r>
              <a:rPr lang="en-US" i="1" dirty="0"/>
              <a:t>discrete</a:t>
            </a:r>
            <a:r>
              <a:rPr lang="en-US" dirty="0"/>
              <a:t>, respectively. These two terms are used frequently in data communications in at least three contexts: data, signaling, and transmission.</a:t>
            </a:r>
          </a:p>
          <a:p>
            <a:endParaRPr lang="en-US" dirty="0"/>
          </a:p>
          <a:p>
            <a:r>
              <a:rPr lang="en-US" dirty="0"/>
              <a:t>Briefly, we define data as entities that convey meaning, or information. Signals are electric or electromagnetic representations of data. Signaling is the physical propagation of the signal along a suitable medium. Transmission is the communication of data by the propagation and processing of signals. In what follows, we try to make these abstract concepts clear by discussing the terms </a:t>
            </a:r>
            <a:r>
              <a:rPr lang="en-US" i="1" dirty="0"/>
              <a:t>analog</a:t>
            </a:r>
            <a:r>
              <a:rPr lang="en-US" dirty="0"/>
              <a:t> and </a:t>
            </a:r>
            <a:r>
              <a:rPr lang="en-US" i="1" dirty="0"/>
              <a:t>digital</a:t>
            </a:r>
            <a:r>
              <a:rPr lang="en-US" dirty="0"/>
              <a:t> as applied to data, signals, and transmission.</a:t>
            </a: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233665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371B954B-789C-BA4A-8A4E-6F1045F4DB83}" type="slidenum">
              <a:rPr lang="en-US"/>
              <a:pPr/>
              <a:t>19</a:t>
            </a:fld>
            <a:endParaRPr lang="en-US" dirty="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r>
              <a:rPr lang="en-US" dirty="0"/>
              <a:t>The most familiar example of analog data is audio, which, in the form of acoustic sound waves, can be perceived directly by human beings. Figure 3.9 shows the acoustic spectrum for human speech and for music. Frequency components of typical speech may be found between approximately 100 Hz and 7 kHz. Although much of the energy in speech is concentrated at the lower frequencies, tests have shown that frequencies below 600 or 700 Hz add very little to the intelligibility of speech to the human ear. Typical speech has a dynamic range of  about 25 dB; that is, the power produced by the loudest shout may be as much as 300 times greater than the least whisper. Figure 3.9 also shows the acoustic spectrum and dynamic range for music.</a:t>
            </a:r>
            <a:endParaRPr lang="en-US" b="0" dirty="0" smtClean="0">
              <a:latin typeface="Times" pitchFamily="-110" charset="0"/>
            </a:endParaRPr>
          </a:p>
          <a:p>
            <a:endParaRPr lang="en-US" dirty="0">
              <a:latin typeface="Times" pitchFamily="-110" charset="0"/>
            </a:endParaRPr>
          </a:p>
          <a:p>
            <a:r>
              <a:rPr lang="en-US" dirty="0"/>
              <a:t>Video transmission carries sequences of pictures in time. In essence, video</a:t>
            </a:r>
          </a:p>
          <a:p>
            <a:r>
              <a:rPr lang="en-US" dirty="0"/>
              <a:t>makes use of a sequence of raster-scan images. Here it is easier to characterize the</a:t>
            </a:r>
          </a:p>
          <a:p>
            <a:r>
              <a:rPr lang="en-US" dirty="0"/>
              <a:t>data in terms of the viewer’s (destination’s) television or computer display monitor</a:t>
            </a:r>
          </a:p>
          <a:p>
            <a:r>
              <a:rPr lang="en-US" dirty="0"/>
              <a:t>rather than the original scene (source) that is recorded by the video camera.</a:t>
            </a:r>
          </a:p>
          <a:p>
            <a:endParaRPr lang="en-US" dirty="0"/>
          </a:p>
          <a:p>
            <a:r>
              <a:rPr lang="en-US" dirty="0"/>
              <a:t>Video can be captured by either analog or digital video recorders. The video</a:t>
            </a:r>
          </a:p>
          <a:p>
            <a:r>
              <a:rPr lang="en-US" dirty="0"/>
              <a:t>that is captured can be transmitted using continuous (analog) or discrete (digital)</a:t>
            </a:r>
          </a:p>
          <a:p>
            <a:r>
              <a:rPr lang="en-US" dirty="0"/>
              <a:t>signals, can be received by either analog or digital display devices, and can be stored</a:t>
            </a:r>
          </a:p>
          <a:p>
            <a:r>
              <a:rPr lang="en-US" dirty="0"/>
              <a:t>in either analog or digital file formats.</a:t>
            </a:r>
          </a:p>
          <a:p>
            <a:endParaRPr lang="en-US" dirty="0"/>
          </a:p>
          <a:p>
            <a:r>
              <a:rPr lang="en-US" dirty="0"/>
              <a:t>The first televisions and computer monitors used cathode-ray-tube (CRT)</a:t>
            </a:r>
          </a:p>
          <a:p>
            <a:r>
              <a:rPr lang="en-US" dirty="0"/>
              <a:t>technology. CRT monitors are inherently analog devices that use an electron gun to</a:t>
            </a:r>
          </a:p>
          <a:p>
            <a:r>
              <a:rPr lang="en-US" dirty="0"/>
              <a:t>“paint” pictures on the screen. The gun emits an electron beam that scans across the</a:t>
            </a:r>
          </a:p>
          <a:p>
            <a:r>
              <a:rPr lang="en-US" dirty="0"/>
              <a:t>surface of the screen from left to right and top to bottom. For black-and-white television,</a:t>
            </a:r>
          </a:p>
          <a:p>
            <a:r>
              <a:rPr lang="en-US" dirty="0"/>
              <a:t>the amount of illumination produced (on a scale from black to white) at any</a:t>
            </a:r>
          </a:p>
          <a:p>
            <a:r>
              <a:rPr lang="en-US" dirty="0"/>
              <a:t>point is proportional to the intensity of the beam as it passes that point. Thus at any</a:t>
            </a:r>
          </a:p>
          <a:p>
            <a:r>
              <a:rPr lang="en-US" dirty="0"/>
              <a:t>instant in time the beam takes on an analog value of intensity to produce the desired</a:t>
            </a:r>
          </a:p>
          <a:p>
            <a:r>
              <a:rPr lang="en-US" dirty="0"/>
              <a:t>brightness at that point on the screen. Further, as the beam scans, the analog value</a:t>
            </a:r>
          </a:p>
          <a:p>
            <a:r>
              <a:rPr lang="en-US" dirty="0"/>
              <a:t>changes. Thus the video image can be thought of as a time-varying analog signal.</a:t>
            </a:r>
          </a:p>
          <a:p>
            <a:r>
              <a:rPr lang="en-US" dirty="0"/>
              <a:t>The term digital video refers to the capture, manipulation, and storage of</a:t>
            </a:r>
          </a:p>
          <a:p>
            <a:r>
              <a:rPr lang="en-US" dirty="0"/>
              <a:t>video in digital formats. Digital video cameras capture moving images digitally. In</a:t>
            </a:r>
          </a:p>
          <a:p>
            <a:r>
              <a:rPr lang="en-US" dirty="0"/>
              <a:t>essence, this is done by taking a series of digital photographs, at a rate of at least</a:t>
            </a:r>
          </a:p>
          <a:p>
            <a:r>
              <a:rPr lang="en-US" dirty="0"/>
              <a:t>30 frames per second.</a:t>
            </a: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801979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40CAB546-C751-1647-AB23-A8A1FE2A70BF}" type="slidenum">
              <a:rPr lang="en-US"/>
              <a:pPr/>
              <a:t>2</a:t>
            </a:fld>
            <a:endParaRPr lang="en-US" dirty="0"/>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r>
              <a:rPr lang="en-US" dirty="0"/>
              <a:t> Data transmission occurs between transmitter and receiver over some transmission</a:t>
            </a:r>
          </a:p>
          <a:p>
            <a:r>
              <a:rPr lang="en-US" dirty="0"/>
              <a:t>medium. Transmission media may be classified as guided or unguided. In both</a:t>
            </a:r>
          </a:p>
          <a:p>
            <a:r>
              <a:rPr lang="en-US" dirty="0"/>
              <a:t>cases, communication is in the form of electromagnetic waves. With guided media ,</a:t>
            </a:r>
          </a:p>
          <a:p>
            <a:r>
              <a:rPr lang="en-US" dirty="0"/>
              <a:t>the waves are guided along a physical path; examples of guided media are twisted</a:t>
            </a:r>
          </a:p>
          <a:p>
            <a:r>
              <a:rPr lang="en-US" dirty="0"/>
              <a:t>pair, coaxial cable, and optical fiber. Unguided media , also called wireless , provide</a:t>
            </a:r>
          </a:p>
          <a:p>
            <a:r>
              <a:rPr lang="en-US" dirty="0"/>
              <a:t>a means for transmitting electromagnetic waves but do not guide them; examples</a:t>
            </a:r>
          </a:p>
          <a:p>
            <a:r>
              <a:rPr lang="en-US" dirty="0"/>
              <a:t>are propagation through air, vacuum, and seawater.</a:t>
            </a:r>
            <a:endParaRPr lang="en-US" dirty="0" smtClean="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6816927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p:spPr>
        <p:txBody>
          <a:bodyPr/>
          <a:lstStyle/>
          <a:p>
            <a:r>
              <a:rPr lang="en-US" dirty="0"/>
              <a:t> A familiar example of digital data is text or character strings. While textual</a:t>
            </a:r>
          </a:p>
          <a:p>
            <a:r>
              <a:rPr lang="en-US" dirty="0"/>
              <a:t>data are most convenient for human beings, they cannot, in character form, be easily</a:t>
            </a:r>
          </a:p>
          <a:p>
            <a:r>
              <a:rPr lang="en-US" dirty="0"/>
              <a:t>stored or transmitted by data processing and communications systems. Such</a:t>
            </a:r>
          </a:p>
          <a:p>
            <a:r>
              <a:rPr lang="en-US" dirty="0"/>
              <a:t> systems are designed for binary data. Thus a number of codes have been devised</a:t>
            </a:r>
          </a:p>
          <a:p>
            <a:r>
              <a:rPr lang="en-US" dirty="0"/>
              <a:t>by which characters are represented by a sequence of bits. Perhaps the earliest</a:t>
            </a:r>
          </a:p>
          <a:p>
            <a:r>
              <a:rPr lang="en-US" dirty="0"/>
              <a:t>common example of this is the Morse code. Today, the most commonly used text</a:t>
            </a:r>
          </a:p>
          <a:p>
            <a:r>
              <a:rPr lang="en-US" dirty="0"/>
              <a:t>code is the International Reference Alphabet (IRA).  Each character in this code</a:t>
            </a:r>
          </a:p>
          <a:p>
            <a:r>
              <a:rPr lang="en-US" dirty="0"/>
              <a:t>is represented by a unique 7-bit pattern; thus 128 different characters can be represented.</a:t>
            </a:r>
          </a:p>
          <a:p>
            <a:r>
              <a:rPr lang="en-US" dirty="0"/>
              <a:t>This is a larger number than is necessary, and some of the patterns represent</a:t>
            </a:r>
          </a:p>
          <a:p>
            <a:r>
              <a:rPr lang="en-US" dirty="0"/>
              <a:t>invisible control characters . IRA-encoded characters are almost always stored and</a:t>
            </a:r>
          </a:p>
          <a:p>
            <a:r>
              <a:rPr lang="en-US" dirty="0"/>
              <a:t>transmitted using 8 bits per character. The eighth bit is a parity bit used for error</a:t>
            </a:r>
          </a:p>
          <a:p>
            <a:r>
              <a:rPr lang="en-US" dirty="0"/>
              <a:t>detection. This bit is set such that the total number of binary 1s in each octet is</a:t>
            </a:r>
          </a:p>
          <a:p>
            <a:r>
              <a:rPr lang="en-US" dirty="0"/>
              <a:t>always odd (odd parity) or always even (even parity). Thus a transmission error that</a:t>
            </a:r>
          </a:p>
          <a:p>
            <a:r>
              <a:rPr lang="en-US" dirty="0"/>
              <a:t>changes a single bit, or any odd number of bits, can be detected.</a:t>
            </a:r>
            <a:endParaRPr lang="en-US" dirty="0"/>
          </a:p>
        </p:txBody>
      </p:sp>
      <p:sp>
        <p:nvSpPr>
          <p:cNvPr id="56324" name="Slide Number Placeholder 3"/>
          <p:cNvSpPr>
            <a:spLocks noGrp="1"/>
          </p:cNvSpPr>
          <p:nvPr>
            <p:ph type="sldNum" sz="quarter" idx="5"/>
          </p:nvPr>
        </p:nvSpPr>
        <p:spPr>
          <a:noFill/>
        </p:spPr>
        <p:txBody>
          <a:bodyPr/>
          <a:lstStyle/>
          <a:p>
            <a:fld id="{D2D907BF-FE9E-C449-BD20-8D85205613BC}" type="slidenum">
              <a:rPr lang="en-US"/>
              <a:pPr/>
              <a:t>20</a:t>
            </a:fld>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315634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Figure 3.10 shows a sequence of voltage pulses, generated by a source using two</a:t>
            </a:r>
          </a:p>
          <a:p>
            <a:r>
              <a:rPr lang="en-US" dirty="0"/>
              <a:t>voltage levels, and the received voltage some distance down a conducting medium.</a:t>
            </a:r>
          </a:p>
          <a:p>
            <a:r>
              <a:rPr lang="en-US" dirty="0"/>
              <a:t>Because of the attenuation, or reduction, of signal strength at higher frequencies,</a:t>
            </a:r>
          </a:p>
          <a:p>
            <a:r>
              <a:rPr lang="en-US" dirty="0"/>
              <a:t>the pulses become rounded and smaller. It should be clear that this attenuation can</a:t>
            </a:r>
          </a:p>
          <a:p>
            <a:r>
              <a:rPr lang="en-US" dirty="0"/>
              <a:t>lead rather quickly to the loss of the information contained in the propagated signal.</a:t>
            </a:r>
            <a:endParaRPr lang="en-US" dirty="0"/>
          </a:p>
        </p:txBody>
      </p:sp>
      <p:sp>
        <p:nvSpPr>
          <p:cNvPr id="4" name="Slide Number Placeholder 3"/>
          <p:cNvSpPr>
            <a:spLocks noGrp="1"/>
          </p:cNvSpPr>
          <p:nvPr>
            <p:ph type="sldNum" sz="quarter" idx="10"/>
          </p:nvPr>
        </p:nvSpPr>
        <p:spPr/>
        <p:txBody>
          <a:bodyPr/>
          <a:lstStyle/>
          <a:p>
            <a:pPr>
              <a:defRPr/>
            </a:pPr>
            <a:fld id="{2B16E152-D51B-2041-9095-99A7526D2423}" type="slidenum">
              <a:rPr lang="en-US" smtClean="0"/>
              <a:pPr>
                <a:defRPr/>
              </a:pPr>
              <a:t>21</a:t>
            </a:fld>
            <a:endParaRPr lang="en-US" dirty="0"/>
          </a:p>
        </p:txBody>
      </p:sp>
      <p:sp>
        <p:nvSpPr>
          <p:cNvPr id="5" name="Footer Placeholder 4"/>
          <p:cNvSpPr>
            <a:spLocks noGrp="1"/>
          </p:cNvSpPr>
          <p:nvPr>
            <p:ph type="ftr" sz="quarter" idx="11"/>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1311762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p>
            <a:fld id="{24AA3AA7-2CD2-FD47-BA09-9982285C897F}" type="slidenum">
              <a:rPr lang="en-US"/>
              <a:pPr/>
              <a:t>22</a:t>
            </a:fld>
            <a:endParaRPr lang="en-US" dirty="0"/>
          </a:p>
        </p:txBody>
      </p:sp>
      <p:sp>
        <p:nvSpPr>
          <p:cNvPr id="68611" name="Rectangle 2"/>
          <p:cNvSpPr>
            <a:spLocks noGrp="1" noRot="1" noChangeAspect="1" noChangeArrowheads="1" noTextEdit="1"/>
          </p:cNvSpPr>
          <p:nvPr>
            <p:ph type="sldImg"/>
          </p:nvPr>
        </p:nvSpPr>
        <p:spPr>
          <a:ln/>
        </p:spPr>
      </p:sp>
      <p:sp>
        <p:nvSpPr>
          <p:cNvPr id="68612" name="Rectangle 3"/>
          <p:cNvSpPr>
            <a:spLocks noGrp="1" noChangeArrowheads="1"/>
          </p:cNvSpPr>
          <p:nvPr>
            <p:ph type="body" idx="1"/>
          </p:nvPr>
        </p:nvSpPr>
        <p:spPr>
          <a:noFill/>
          <a:ln/>
        </p:spPr>
        <p:txBody>
          <a:bodyPr/>
          <a:lstStyle/>
          <a:p>
            <a:r>
              <a:rPr lang="en-US" dirty="0"/>
              <a:t> The principal advantages of digital signaling are that it is generally cheaper</a:t>
            </a:r>
          </a:p>
          <a:p>
            <a:r>
              <a:rPr lang="en-US" dirty="0"/>
              <a:t>than analog signaling and is less susceptible to noise interference. The principal disadvantage</a:t>
            </a:r>
          </a:p>
          <a:p>
            <a:r>
              <a:rPr lang="en-US" dirty="0"/>
              <a:t>is that digital signals suffer more from attenuation than do analog signals.</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6533773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p:spPr>
        <p:txBody>
          <a:bodyPr/>
          <a:lstStyle/>
          <a:p>
            <a:fld id="{E257D2A7-C162-3B46-A2CF-1A2C429D992E}" type="slidenum">
              <a:rPr lang="en-US"/>
              <a:pPr/>
              <a:t>23</a:t>
            </a:fld>
            <a:endParaRPr lang="en-US" dirty="0"/>
          </a:p>
        </p:txBody>
      </p:sp>
      <p:sp>
        <p:nvSpPr>
          <p:cNvPr id="58371" name="Rectangle 2"/>
          <p:cNvSpPr>
            <a:spLocks noGrp="1" noRot="1" noChangeAspect="1" noChangeArrowheads="1" noTextEdit="1"/>
          </p:cNvSpPr>
          <p:nvPr>
            <p:ph type="sldImg"/>
          </p:nvPr>
        </p:nvSpPr>
        <p:spPr>
          <a:ln/>
        </p:spPr>
      </p:sp>
      <p:sp>
        <p:nvSpPr>
          <p:cNvPr id="58372" name="Rectangle 3"/>
          <p:cNvSpPr>
            <a:spLocks noGrp="1" noChangeArrowheads="1"/>
          </p:cNvSpPr>
          <p:nvPr>
            <p:ph type="body" idx="1"/>
          </p:nvPr>
        </p:nvSpPr>
        <p:spPr>
          <a:noFill/>
          <a:ln/>
        </p:spPr>
        <p:txBody>
          <a:bodyPr/>
          <a:lstStyle/>
          <a:p>
            <a:r>
              <a:rPr lang="en-US" dirty="0"/>
              <a:t>Let us return to the three examples in the preceding subsection. For</a:t>
            </a:r>
          </a:p>
          <a:p>
            <a:r>
              <a:rPr lang="en-US" dirty="0"/>
              <a:t>each example, we will describe the signal and estimate its bandwidth.</a:t>
            </a:r>
          </a:p>
          <a:p>
            <a:endParaRPr lang="en-US" dirty="0"/>
          </a:p>
          <a:p>
            <a:r>
              <a:rPr lang="en-US" dirty="0"/>
              <a:t>First, we consider audio , or acoustic, information. One form of acoustic information,</a:t>
            </a:r>
          </a:p>
          <a:p>
            <a:r>
              <a:rPr lang="en-US" dirty="0"/>
              <a:t>of course, is human speech. This form of information is easily converted to</a:t>
            </a:r>
          </a:p>
          <a:p>
            <a:r>
              <a:rPr lang="en-US" dirty="0"/>
              <a:t>an electromagnetic signal for transmission (Figure 3.11). In essence, all of the sound</a:t>
            </a:r>
          </a:p>
          <a:p>
            <a:r>
              <a:rPr lang="en-US" dirty="0"/>
              <a:t>frequencies, whose amplitude is measured in terms of loudness, are converted into</a:t>
            </a:r>
          </a:p>
          <a:p>
            <a:r>
              <a:rPr lang="en-US" dirty="0"/>
              <a:t>electromagnetic frequencies, whose amplitude is measured in volts. The telephone</a:t>
            </a:r>
          </a:p>
          <a:p>
            <a:r>
              <a:rPr lang="en-US" dirty="0"/>
              <a:t>handset contains a simple mechanism for making such a conversion.</a:t>
            </a:r>
          </a:p>
          <a:p>
            <a:endParaRPr lang="en-US" dirty="0"/>
          </a:p>
          <a:p>
            <a:r>
              <a:rPr lang="en-US" dirty="0"/>
              <a:t> In the case of acoustic data (voice), the data can be represented directly by</a:t>
            </a:r>
          </a:p>
          <a:p>
            <a:r>
              <a:rPr lang="en-US" dirty="0"/>
              <a:t>an electromagnetic signal occupying the same spectrum. However, there is a need</a:t>
            </a:r>
          </a:p>
          <a:p>
            <a:r>
              <a:rPr lang="en-US" dirty="0"/>
              <a:t>to compromise between the fidelity of the sound as transmitted electrically and the</a:t>
            </a:r>
          </a:p>
          <a:p>
            <a:r>
              <a:rPr lang="en-US" dirty="0"/>
              <a:t>cost of transmission, which increases with increasing bandwidth. As mentioned, the</a:t>
            </a:r>
          </a:p>
          <a:p>
            <a:r>
              <a:rPr lang="en-US" dirty="0"/>
              <a:t>spectrum of speech is approximately 100 Hz to 7 kHz, although a much narrower</a:t>
            </a:r>
          </a:p>
          <a:p>
            <a:r>
              <a:rPr lang="en-US" dirty="0"/>
              <a:t>bandwidth will produce acceptable voice reproduction. The standard spectrum</a:t>
            </a:r>
          </a:p>
          <a:p>
            <a:r>
              <a:rPr lang="en-US" dirty="0"/>
              <a:t>for a voice channel is 300 to 3400 Hz. This is adequate for speech transmission,</a:t>
            </a:r>
          </a:p>
          <a:p>
            <a:r>
              <a:rPr lang="en-US" dirty="0"/>
              <a:t>minimizes required transmission capacity, and allows the use of rather inexpensive</a:t>
            </a:r>
          </a:p>
          <a:p>
            <a:r>
              <a:rPr lang="en-US" dirty="0"/>
              <a:t>telephone sets. The telephone transmitter converts the incoming acoustic voice</a:t>
            </a:r>
          </a:p>
          <a:p>
            <a:r>
              <a:rPr lang="en-US" dirty="0"/>
              <a:t>signal into an electromagnetic signal over the range 300 to 3400 Hz. This signal is</a:t>
            </a:r>
          </a:p>
          <a:p>
            <a:r>
              <a:rPr lang="en-US" dirty="0"/>
              <a:t>then transmitted through the telephone system to a receiver, which reproduces it</a:t>
            </a:r>
          </a:p>
          <a:p>
            <a:r>
              <a:rPr lang="en-US" dirty="0"/>
              <a:t>as acoustic sound.</a:t>
            </a:r>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8594844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p>
            <a:fld id="{F6F6612F-5E54-404D-B8D4-CCA42A165308}" type="slidenum">
              <a:rPr lang="en-US"/>
              <a:pPr/>
              <a:t>24</a:t>
            </a:fld>
            <a:endParaRPr lang="en-US" dirty="0"/>
          </a:p>
        </p:txBody>
      </p:sp>
      <p:sp>
        <p:nvSpPr>
          <p:cNvPr id="60419" name="Rectangle 2"/>
          <p:cNvSpPr>
            <a:spLocks noGrp="1" noRot="1" noChangeAspect="1" noChangeArrowheads="1" noTextEdit="1"/>
          </p:cNvSpPr>
          <p:nvPr>
            <p:ph type="sldImg"/>
          </p:nvPr>
        </p:nvSpPr>
        <p:spPr>
          <a:ln/>
        </p:spPr>
      </p:sp>
      <p:sp>
        <p:nvSpPr>
          <p:cNvPr id="60420" name="Rectangle 3"/>
          <p:cNvSpPr>
            <a:spLocks noGrp="1" noChangeArrowheads="1"/>
          </p:cNvSpPr>
          <p:nvPr>
            <p:ph type="body" idx="1"/>
          </p:nvPr>
        </p:nvSpPr>
        <p:spPr>
          <a:noFill/>
          <a:ln/>
        </p:spPr>
        <p:txBody>
          <a:bodyPr/>
          <a:lstStyle/>
          <a:p>
            <a:r>
              <a:rPr lang="en-US" dirty="0"/>
              <a:t>Now let us look at the </a:t>
            </a:r>
            <a:r>
              <a:rPr lang="en-US" b="1" dirty="0"/>
              <a:t>video</a:t>
            </a:r>
            <a:r>
              <a:rPr lang="en-US" dirty="0"/>
              <a:t> signal. To produce a video signal, a TV camera, which performs similar functions to the TV receiver, is used. One component of the camera is a photosensitive plate, upon which a scene is optically focused. An electron beam sweeps across the plate from left to right and top to bottom, in the same fashion as depicted in Figure 3.10 for the receiver. As the beam sweeps, an analog electric signal is developed proportional to the brightness of the scene at a particular spot. We mentioned that a total of 483 lines are scanned at a rate of 30 complete scans per second. This is an approximate number taking into account the time lost during the vertical retrace interval. The actual U.S. standard is 525 lines, but of these about 42 are lost during vertical retrace. Thus the horizontal scanning frequency is (525 lines) </a:t>
            </a:r>
            <a:r>
              <a:rPr lang="en-US" dirty="0">
                <a:sym typeface="Symbol"/>
              </a:rPr>
              <a:t></a:t>
            </a:r>
            <a:r>
              <a:rPr lang="en-US" dirty="0"/>
              <a:t> (30 scan/s) = 15,750 lines per second, or 63.5 µs/line. Of the 63.5 µs, about 11 µs are allowed for horizontal retrace, leaving a total of 52.5 µs per video line.</a:t>
            </a:r>
          </a:p>
          <a:p>
            <a:endParaRPr lang="en-US" dirty="0"/>
          </a:p>
          <a:p>
            <a:r>
              <a:rPr lang="en-US" dirty="0"/>
              <a:t>Now we are in a position to estimate the bandwidth required for the video signal. To do this we must estimate the upper (maximum) and lower (minimum) frequency of the band. We use the following reasoning to arrive at the maximum frequency: The maximum frequency would occur during the horizontal scan if the scene were alternating between black and white as rapidly as possible. We can estimate this maximum value by considering the resolution of the video image. In the vertical dimension, there are 483 lines, so the maximum vertical resolution would be 483. Experiments have shown that the actual subjective resolution is about 70% of that number, or about 338 lines. In the interest of a balanced picture, the horizontal and vertical resolutions should be about the same. Because the ratio of width to height of a TV screen is 4 : 3, the horizontal resolution should be about 4/3 ´ 338 = 450 lines. As a worst case, a scanning line would be made up of 450 elements alternating black and white. The scan would result in a wave, with each cycle of the wave consisting of one higher (black) and one lower (white) voltage level. Thus there would be 450/2 = 225 cycles of the wave in 52.5 µs, for a maximum frequency of about 4.2 MHz. This rough reasoning, in fact, is fairly accurate. The lower limit is a dc or zero frequency, where the dc component corresponds to the average illumination of the scene (the average value by which the brightness exceeds the reference black level). Thus the bandwidth of the video signal is approximately 4 MHz – 0 = 4 MHz.</a:t>
            </a: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9145449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4338D5EA-2EDF-C340-AB56-C963A4463D5C}" type="slidenum">
              <a:rPr lang="en-US"/>
              <a:pPr/>
              <a:t>25</a:t>
            </a:fld>
            <a:endParaRPr lang="en-US" dirty="0"/>
          </a:p>
        </p:txBody>
      </p:sp>
      <p:sp>
        <p:nvSpPr>
          <p:cNvPr id="62467" name="Rectangle 2"/>
          <p:cNvSpPr>
            <a:spLocks noGrp="1" noRot="1" noChangeAspect="1" noChangeArrowheads="1" noTextEdit="1"/>
          </p:cNvSpPr>
          <p:nvPr>
            <p:ph type="sldImg"/>
          </p:nvPr>
        </p:nvSpPr>
        <p:spPr>
          <a:ln/>
        </p:spPr>
      </p:sp>
      <p:sp>
        <p:nvSpPr>
          <p:cNvPr id="62468" name="Rectangle 3"/>
          <p:cNvSpPr>
            <a:spLocks noGrp="1" noChangeArrowheads="1"/>
          </p:cNvSpPr>
          <p:nvPr>
            <p:ph type="body" idx="1"/>
          </p:nvPr>
        </p:nvSpPr>
        <p:spPr>
          <a:noFill/>
          <a:ln/>
        </p:spPr>
        <p:txBody>
          <a:bodyPr/>
          <a:lstStyle/>
          <a:p>
            <a:r>
              <a:rPr lang="en-US" dirty="0"/>
              <a:t> Finally, the third example described is the general case of binary data . Binary</a:t>
            </a:r>
          </a:p>
          <a:p>
            <a:r>
              <a:rPr lang="en-US" dirty="0"/>
              <a:t>data is generated by terminals, computers, and other data processing equipment</a:t>
            </a:r>
          </a:p>
          <a:p>
            <a:r>
              <a:rPr lang="en-US" dirty="0"/>
              <a:t>and then converted into digital voltage pulses for transmission, as illustrated in</a:t>
            </a:r>
          </a:p>
          <a:p>
            <a:r>
              <a:rPr lang="en-US" dirty="0"/>
              <a:t>Figure 3.12. A commonly used signal for such data uses two constant (dc) voltage</a:t>
            </a:r>
          </a:p>
          <a:p>
            <a:r>
              <a:rPr lang="en-US" dirty="0"/>
              <a:t>levels: one level for binary 1 and one level for binary 0. (In Chapter 5, we shall see</a:t>
            </a:r>
          </a:p>
          <a:p>
            <a:r>
              <a:rPr lang="en-US" dirty="0"/>
              <a:t>that this is but one alternative, referred to as </a:t>
            </a:r>
            <a:r>
              <a:rPr lang="en-US" dirty="0" err="1"/>
              <a:t>nonreturn</a:t>
            </a:r>
            <a:r>
              <a:rPr lang="en-US" dirty="0"/>
              <a:t> to zero (NRZ).) Again, we</a:t>
            </a:r>
          </a:p>
          <a:p>
            <a:r>
              <a:rPr lang="en-US" dirty="0"/>
              <a:t>are interested in the bandwidth of such a signal. This will depend, in any specific</a:t>
            </a:r>
          </a:p>
          <a:p>
            <a:r>
              <a:rPr lang="en-US" dirty="0"/>
              <a:t>case, on the exact shape of the waveform and the sequence of 1s and 0s. We can</a:t>
            </a:r>
          </a:p>
          <a:p>
            <a:r>
              <a:rPr lang="en-US" dirty="0"/>
              <a:t>obtain some understanding by considering Figure 3.8 (compare with Figure 3.7). As</a:t>
            </a:r>
          </a:p>
          <a:p>
            <a:r>
              <a:rPr lang="en-US" dirty="0"/>
              <a:t>can be seen, the greater the bandwidth of the signal, the more faithfully it approximates</a:t>
            </a:r>
          </a:p>
          <a:p>
            <a:r>
              <a:rPr lang="en-US" dirty="0"/>
              <a:t>a digital pulse stream.</a:t>
            </a:r>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6084137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p>
            <a:fld id="{78617D4A-E625-9D40-AFF2-50C106A976B2}" type="slidenum">
              <a:rPr lang="en-US"/>
              <a:pPr/>
              <a:t>26</a:t>
            </a:fld>
            <a:endParaRPr lang="en-US" dirty="0"/>
          </a:p>
        </p:txBody>
      </p:sp>
      <p:sp>
        <p:nvSpPr>
          <p:cNvPr id="66563" name="Rectangle 2"/>
          <p:cNvSpPr>
            <a:spLocks noGrp="1" noRot="1" noChangeAspect="1" noChangeArrowheads="1" noTextEdit="1"/>
          </p:cNvSpPr>
          <p:nvPr>
            <p:ph type="sldImg"/>
          </p:nvPr>
        </p:nvSpPr>
        <p:spPr>
          <a:solidFill>
            <a:srgbClr val="FFFFFF"/>
          </a:solidFill>
          <a:ln/>
        </p:spPr>
      </p:sp>
      <p:sp>
        <p:nvSpPr>
          <p:cNvPr id="66564" name="Rectangle 3"/>
          <p:cNvSpPr>
            <a:spLocks noGrp="1" noChangeArrowheads="1"/>
          </p:cNvSpPr>
          <p:nvPr>
            <p:ph type="body" idx="1"/>
          </p:nvPr>
        </p:nvSpPr>
        <p:spPr>
          <a:solidFill>
            <a:srgbClr val="FFFFFF"/>
          </a:solidFill>
          <a:ln>
            <a:solidFill>
              <a:srgbClr val="000000"/>
            </a:solidFill>
          </a:ln>
        </p:spPr>
        <p:txBody>
          <a:bodyPr/>
          <a:lstStyle/>
          <a:p>
            <a:r>
              <a:rPr lang="en-US" dirty="0"/>
              <a:t>In the foregoing discussion, we have looked at analog signals,</a:t>
            </a:r>
          </a:p>
          <a:p>
            <a:r>
              <a:rPr lang="en-US" dirty="0"/>
              <a:t>used to represent analog data, and digital signals, used to represent digital</a:t>
            </a:r>
          </a:p>
          <a:p>
            <a:r>
              <a:rPr lang="en-US" dirty="0"/>
              <a:t>data. Generally, analog data are a function of time and occupy a limited frequency</a:t>
            </a:r>
          </a:p>
          <a:p>
            <a:r>
              <a:rPr lang="en-US" dirty="0"/>
              <a:t>spectrum; such data can be represented by an electromagnetic signal occupying the</a:t>
            </a:r>
          </a:p>
          <a:p>
            <a:r>
              <a:rPr lang="en-US" dirty="0"/>
              <a:t>same spectrum. Digital data can be represented by digital signals, with a different</a:t>
            </a:r>
          </a:p>
          <a:p>
            <a:r>
              <a:rPr lang="en-US" dirty="0"/>
              <a:t>voltage level for each of the two binary digits.</a:t>
            </a:r>
          </a:p>
          <a:p>
            <a:endParaRPr lang="en-US" dirty="0"/>
          </a:p>
          <a:p>
            <a:r>
              <a:rPr lang="en-US" dirty="0"/>
              <a:t>As Figure 3.13 illustrates, these are not the only possibilities. Digital data can</a:t>
            </a:r>
          </a:p>
          <a:p>
            <a:r>
              <a:rPr lang="en-US" dirty="0"/>
              <a:t>also be represented by analog signals by use of a modem (modulator/demodulator).</a:t>
            </a:r>
          </a:p>
          <a:p>
            <a:r>
              <a:rPr lang="en-US" dirty="0"/>
              <a:t>The modem converts a series of binary (two-valued) voltage pulses into an</a:t>
            </a:r>
          </a:p>
          <a:p>
            <a:r>
              <a:rPr lang="en-US" dirty="0"/>
              <a:t>analog signal by encoding the digital data onto a carrier frequency. The resulting</a:t>
            </a:r>
          </a:p>
          <a:p>
            <a:r>
              <a:rPr lang="en-US" dirty="0"/>
              <a:t>signal occupies a certain spectrum of frequency centered about the carrier and</a:t>
            </a:r>
          </a:p>
          <a:p>
            <a:r>
              <a:rPr lang="en-US" dirty="0"/>
              <a:t>may be propagated across a medium suitable for that carrier. The most common</a:t>
            </a:r>
          </a:p>
          <a:p>
            <a:r>
              <a:rPr lang="en-US" dirty="0"/>
              <a:t>modems represent digital data in the voice spectrum and hence allow those data to</a:t>
            </a:r>
          </a:p>
          <a:p>
            <a:r>
              <a:rPr lang="en-US" dirty="0"/>
              <a:t>be propagated over ordinary voice-grade telephone lines. At the other end of the</a:t>
            </a:r>
          </a:p>
          <a:p>
            <a:r>
              <a:rPr lang="en-US" dirty="0"/>
              <a:t>line, another modem demodulates the signal to recover the original data.</a:t>
            </a:r>
          </a:p>
          <a:p>
            <a:endParaRPr lang="en-US" dirty="0"/>
          </a:p>
          <a:p>
            <a:r>
              <a:rPr lang="en-US" dirty="0"/>
              <a:t>In an operation very similar to that performed by a modem, analog data can</a:t>
            </a:r>
          </a:p>
          <a:p>
            <a:r>
              <a:rPr lang="en-US" dirty="0"/>
              <a:t>be represented by digital signals. The device that performs this function for voice</a:t>
            </a:r>
          </a:p>
          <a:p>
            <a:r>
              <a:rPr lang="en-US" dirty="0"/>
              <a:t>data is a codec (coder-decoder). In essence, the codec takes an analog signal that</a:t>
            </a:r>
          </a:p>
          <a:p>
            <a:r>
              <a:rPr lang="en-US" dirty="0"/>
              <a:t>directly represents the voice data and approximates that signal by a bit stream. At</a:t>
            </a:r>
          </a:p>
          <a:p>
            <a:r>
              <a:rPr lang="en-US" dirty="0"/>
              <a:t>the receiving end, the bit stream is used to reconstruct the analog data.</a:t>
            </a:r>
          </a:p>
          <a:p>
            <a:endParaRPr lang="en-US" dirty="0"/>
          </a:p>
          <a:p>
            <a:r>
              <a:rPr lang="en-US" dirty="0"/>
              <a:t> Thus, Figure 3.13 suggests that data may be encoded into signals in a variety of</a:t>
            </a:r>
          </a:p>
          <a:p>
            <a:r>
              <a:rPr lang="en-US" dirty="0"/>
              <a:t>ways. We return to this topic in Chapter 5.</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7568985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 Both analog and digital signals may be transmitted on suitable transmission media.</a:t>
            </a:r>
          </a:p>
          <a:p>
            <a:r>
              <a:rPr lang="en-US" dirty="0"/>
              <a:t>The way these signals are treated is a function of the transmission system. Table 3.1</a:t>
            </a:r>
          </a:p>
          <a:p>
            <a:r>
              <a:rPr lang="en-US" dirty="0"/>
              <a:t>summarizes the methods of data transmission. Analog transmission  is a means of</a:t>
            </a:r>
          </a:p>
          <a:p>
            <a:r>
              <a:rPr lang="en-US" dirty="0"/>
              <a:t>transmitting analog signals without regard to their content; the signals may represent</a:t>
            </a:r>
          </a:p>
          <a:p>
            <a:r>
              <a:rPr lang="en-US" dirty="0"/>
              <a:t>analog data (e.g., voice) or digital data (e.g., binary data that pass through</a:t>
            </a:r>
          </a:p>
          <a:p>
            <a:r>
              <a:rPr lang="en-US" dirty="0"/>
              <a:t>a modem). In either case, the analog signal will become weaker (attenuate) after</a:t>
            </a:r>
          </a:p>
          <a:p>
            <a:r>
              <a:rPr lang="en-US" dirty="0"/>
              <a:t>a certain distance. To achieve longer distances, the analog transmission system</a:t>
            </a:r>
          </a:p>
          <a:p>
            <a:r>
              <a:rPr lang="en-US" dirty="0"/>
              <a:t>includes amplifiers that boost the energy in the signal. Unfortunately, the amplifier</a:t>
            </a:r>
          </a:p>
          <a:p>
            <a:r>
              <a:rPr lang="en-US" dirty="0"/>
              <a:t>also boosts the noise components. With amplifiers cascaded to achieve long distances,</a:t>
            </a:r>
          </a:p>
          <a:p>
            <a:r>
              <a:rPr lang="en-US" dirty="0"/>
              <a:t>the signal becomes more and more distorted. For analog data, such as voice,</a:t>
            </a:r>
          </a:p>
          <a:p>
            <a:r>
              <a:rPr lang="en-US" dirty="0"/>
              <a:t>quite a bit of distortion can be tolerated and the data remain intelligible. However,</a:t>
            </a:r>
          </a:p>
          <a:p>
            <a:r>
              <a:rPr lang="en-US" dirty="0"/>
              <a:t>for digital data, cascaded amplifiers will introduce errors.</a:t>
            </a:r>
          </a:p>
          <a:p>
            <a:endParaRPr lang="en-US" dirty="0"/>
          </a:p>
          <a:p>
            <a:r>
              <a:rPr lang="en-US" dirty="0"/>
              <a:t>Digital transmission , by contrast, assumes a binary content to the signal.</a:t>
            </a:r>
          </a:p>
          <a:p>
            <a:r>
              <a:rPr lang="en-US" dirty="0"/>
              <a:t>A digital signal can be transmitted only to a limited distance before attenuation,</a:t>
            </a:r>
          </a:p>
          <a:p>
            <a:r>
              <a:rPr lang="en-US" dirty="0"/>
              <a:t>noise, and other impairments endanger the integrity of the data. To achieve greater</a:t>
            </a:r>
          </a:p>
          <a:p>
            <a:r>
              <a:rPr lang="en-US" dirty="0"/>
              <a:t> distances,</a:t>
            </a:r>
          </a:p>
          <a:p>
            <a:r>
              <a:rPr lang="en-US" dirty="0"/>
              <a:t>repeaters are used. A repeater receives the digital signal, recovers the</a:t>
            </a:r>
          </a:p>
          <a:p>
            <a:r>
              <a:rPr lang="en-US" dirty="0"/>
              <a:t>pattern of 1s and 0s, and retransmits a new signal. Thus the attenuation is overcome.</a:t>
            </a:r>
          </a:p>
          <a:p>
            <a:endParaRPr lang="en-US" dirty="0"/>
          </a:p>
          <a:p>
            <a:r>
              <a:rPr lang="en-US" dirty="0"/>
              <a:t>The same technique may be used with an analog signal if it is assumed that</a:t>
            </a:r>
          </a:p>
          <a:p>
            <a:r>
              <a:rPr lang="en-US" dirty="0"/>
              <a:t>the signal carries digital data. At appropriately spaced points, the transmission system</a:t>
            </a:r>
          </a:p>
          <a:p>
            <a:r>
              <a:rPr lang="en-US" dirty="0"/>
              <a:t>has repeaters rather than amplifiers. The repeater recovers the digital data</a:t>
            </a:r>
          </a:p>
          <a:p>
            <a:r>
              <a:rPr lang="en-US" dirty="0"/>
              <a:t>from the analog signal and generates a new, clean analog signal. Thus noise is not</a:t>
            </a:r>
          </a:p>
          <a:p>
            <a:r>
              <a:rPr lang="en-US" dirty="0"/>
              <a:t>cumulative.</a:t>
            </a:r>
          </a:p>
        </p:txBody>
      </p:sp>
      <p:sp>
        <p:nvSpPr>
          <p:cNvPr id="4" name="Slide Number Placeholder 3"/>
          <p:cNvSpPr>
            <a:spLocks noGrp="1"/>
          </p:cNvSpPr>
          <p:nvPr>
            <p:ph type="sldNum" sz="quarter" idx="10"/>
          </p:nvPr>
        </p:nvSpPr>
        <p:spPr/>
        <p:txBody>
          <a:bodyPr/>
          <a:lstStyle/>
          <a:p>
            <a:pPr>
              <a:defRPr/>
            </a:pPr>
            <a:fld id="{2B16E152-D51B-2041-9095-99A7526D2423}" type="slidenum">
              <a:rPr lang="en-US" smtClean="0"/>
              <a:pPr>
                <a:defRPr/>
              </a:pPr>
              <a:t>27</a:t>
            </a:fld>
            <a:endParaRPr lang="en-US" dirty="0"/>
          </a:p>
        </p:txBody>
      </p:sp>
      <p:sp>
        <p:nvSpPr>
          <p:cNvPr id="5" name="Footer Placeholder 4"/>
          <p:cNvSpPr>
            <a:spLocks noGrp="1"/>
          </p:cNvSpPr>
          <p:nvPr>
            <p:ph type="ftr" sz="quarter" idx="11"/>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734575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The question naturally arises as to which is the preferred method of transmission.</a:t>
            </a:r>
          </a:p>
          <a:p>
            <a:r>
              <a:rPr lang="en-US" dirty="0"/>
              <a:t>The answer being supplied by the telecommunications industry and its customers</a:t>
            </a:r>
          </a:p>
          <a:p>
            <a:r>
              <a:rPr lang="en-US" dirty="0"/>
              <a:t>is digital. Both long-haul telecommunications facilities and </a:t>
            </a:r>
            <a:r>
              <a:rPr lang="en-US" dirty="0" err="1"/>
              <a:t>intrabuilding</a:t>
            </a:r>
            <a:endParaRPr lang="en-US" dirty="0"/>
          </a:p>
          <a:p>
            <a:r>
              <a:rPr lang="en-US" dirty="0"/>
              <a:t>services have moved to digital transmission and, where possible, digital signaling</a:t>
            </a:r>
          </a:p>
          <a:p>
            <a:r>
              <a:rPr lang="en-US" dirty="0"/>
              <a:t>techniques. The most important reasons are the following:</a:t>
            </a:r>
          </a:p>
          <a:p>
            <a:endParaRPr lang="en-US" dirty="0"/>
          </a:p>
          <a:p>
            <a:r>
              <a:rPr lang="en-US" dirty="0"/>
              <a:t>• Digital technology:  The advent of large-scale integration (LSI) and very-</a:t>
            </a:r>
            <a:r>
              <a:rPr lang="en-US" dirty="0" err="1"/>
              <a:t>largescale</a:t>
            </a:r>
            <a:endParaRPr lang="en-US" dirty="0"/>
          </a:p>
          <a:p>
            <a:r>
              <a:rPr lang="en-US" dirty="0"/>
              <a:t>integration (VLSI) technology has caused a continuing drop in the cost</a:t>
            </a:r>
          </a:p>
          <a:p>
            <a:r>
              <a:rPr lang="en-US" dirty="0"/>
              <a:t>and size of digital circuitry. Analog equipment has not shown a similar drop.</a:t>
            </a:r>
          </a:p>
          <a:p>
            <a:endParaRPr lang="en-US" dirty="0"/>
          </a:p>
          <a:p>
            <a:r>
              <a:rPr lang="en-US" dirty="0"/>
              <a:t>• Data integrity:  With the use of repeaters rather than amplifiers, the effects of</a:t>
            </a:r>
          </a:p>
          <a:p>
            <a:r>
              <a:rPr lang="en-US" dirty="0"/>
              <a:t>noise and other signal impairments are not cumulative. Thus, it is possible to</a:t>
            </a:r>
          </a:p>
          <a:p>
            <a:r>
              <a:rPr lang="en-US" dirty="0"/>
              <a:t>transmit data longer distances and over lower quality lines by digital means</a:t>
            </a:r>
          </a:p>
          <a:p>
            <a:r>
              <a:rPr lang="en-US" dirty="0"/>
              <a:t>while maintaining the integrity of the data.</a:t>
            </a:r>
          </a:p>
          <a:p>
            <a:endParaRPr lang="en-US" dirty="0"/>
          </a:p>
          <a:p>
            <a:r>
              <a:rPr lang="en-US" dirty="0"/>
              <a:t>• Capacity utilization:  It has become economical to build transmission links of</a:t>
            </a:r>
          </a:p>
          <a:p>
            <a:r>
              <a:rPr lang="en-US" dirty="0"/>
              <a:t>very high bandwidth, including satellite channels and optical fiber. A high</a:t>
            </a:r>
          </a:p>
          <a:p>
            <a:r>
              <a:rPr lang="en-US" dirty="0"/>
              <a:t>degree of multiplexing is needed to utilize such capacity effectively, and this</a:t>
            </a:r>
          </a:p>
          <a:p>
            <a:r>
              <a:rPr lang="en-US" dirty="0"/>
              <a:t>is more easily and cheaply achieved with digital (time division) rather than</a:t>
            </a:r>
          </a:p>
          <a:p>
            <a:r>
              <a:rPr lang="en-US" dirty="0"/>
              <a:t>analog (frequency division) techniques. This is explored in Chapter 8.</a:t>
            </a:r>
          </a:p>
          <a:p>
            <a:endParaRPr lang="en-US" dirty="0"/>
          </a:p>
          <a:p>
            <a:r>
              <a:rPr lang="en-US" dirty="0"/>
              <a:t>• Security and privacy:  Encryption techniques can be readily applied to digital</a:t>
            </a:r>
          </a:p>
          <a:p>
            <a:r>
              <a:rPr lang="en-US" dirty="0"/>
              <a:t>data and to analog data that have been digitized.</a:t>
            </a:r>
          </a:p>
          <a:p>
            <a:endParaRPr lang="en-US" dirty="0"/>
          </a:p>
          <a:p>
            <a:r>
              <a:rPr lang="en-US" dirty="0"/>
              <a:t>• Integration:  By treating both analog and digital data digitally, all signals have</a:t>
            </a:r>
          </a:p>
          <a:p>
            <a:r>
              <a:rPr lang="en-US" dirty="0"/>
              <a:t>the same form and can be treated similarly. Thus economies of scale and convenience</a:t>
            </a:r>
          </a:p>
          <a:p>
            <a:r>
              <a:rPr lang="en-US" dirty="0"/>
              <a:t>can be achieved by integrating voice, video, and digital data.</a:t>
            </a:r>
            <a:endParaRPr lang="en-US" dirty="0"/>
          </a:p>
        </p:txBody>
      </p:sp>
      <p:sp>
        <p:nvSpPr>
          <p:cNvPr id="4" name="Footer Placeholder 3"/>
          <p:cNvSpPr>
            <a:spLocks noGrp="1"/>
          </p:cNvSpPr>
          <p:nvPr>
            <p:ph type="ftr" sz="quarter" idx="10"/>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1"/>
          </p:nvPr>
        </p:nvSpPr>
        <p:spPr/>
        <p:txBody>
          <a:bodyPr/>
          <a:lstStyle/>
          <a:p>
            <a:pPr>
              <a:defRPr/>
            </a:pPr>
            <a:fld id="{2B16E152-D51B-2041-9095-99A7526D2423}" type="slidenum">
              <a:rPr lang="en-US" smtClean="0"/>
              <a:pPr>
                <a:defRPr/>
              </a:pPr>
              <a:t>28</a:t>
            </a:fld>
            <a:endParaRPr lang="en-US" dirty="0"/>
          </a:p>
        </p:txBody>
      </p:sp>
    </p:spTree>
    <p:extLst>
      <p:ext uri="{BB962C8B-B14F-4D97-AF65-F5344CB8AC3E}">
        <p14:creationId xmlns:p14="http://schemas.microsoft.com/office/powerpoint/2010/main" val="19117599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47500" lnSpcReduction="20000"/>
          </a:bodyPr>
          <a:lstStyle/>
          <a:p>
            <a:r>
              <a:rPr lang="en-US" dirty="0"/>
              <a:t> The reception of digital data involves sampling the incoming signal once per bit</a:t>
            </a:r>
          </a:p>
          <a:p>
            <a:r>
              <a:rPr lang="en-US" dirty="0"/>
              <a:t>time to determine the binary value. One of the difficulties encountered in such a</a:t>
            </a:r>
          </a:p>
          <a:p>
            <a:r>
              <a:rPr lang="en-US" dirty="0"/>
              <a:t>process is that various transmission impairments will corrupt the signal so that occasional</a:t>
            </a:r>
          </a:p>
          <a:p>
            <a:r>
              <a:rPr lang="en-US" dirty="0"/>
              <a:t>errors will occur. This problem is compounded by a timing difficulty: In order</a:t>
            </a:r>
          </a:p>
          <a:p>
            <a:r>
              <a:rPr lang="en-US" dirty="0"/>
              <a:t>for the receiver to sample the incoming bits properly, it must know the arrival time</a:t>
            </a:r>
          </a:p>
          <a:p>
            <a:r>
              <a:rPr lang="en-US" dirty="0"/>
              <a:t>and duration of each bit that it receives.</a:t>
            </a:r>
          </a:p>
          <a:p>
            <a:endParaRPr lang="en-US" dirty="0"/>
          </a:p>
          <a:p>
            <a:r>
              <a:rPr lang="en-US" dirty="0"/>
              <a:t>Two approaches are common for achieving the desired synchronization. The</a:t>
            </a:r>
          </a:p>
          <a:p>
            <a:r>
              <a:rPr lang="en-US" dirty="0"/>
              <a:t>first is called, oddly enough, asynchronous transmission . The strategy with this</a:t>
            </a:r>
          </a:p>
          <a:p>
            <a:r>
              <a:rPr lang="en-US" dirty="0"/>
              <a:t>scheme is to avoid the timing problem by not sending long, uninterrupted streams</a:t>
            </a:r>
          </a:p>
          <a:p>
            <a:r>
              <a:rPr lang="en-US" dirty="0"/>
              <a:t>of bits. Instead, data are transmitted one character at a time, where each character</a:t>
            </a:r>
          </a:p>
          <a:p>
            <a:r>
              <a:rPr lang="en-US" dirty="0"/>
              <a:t>is 5 to 8 bits in length. Timing or synchronization must only be maintained within</a:t>
            </a:r>
          </a:p>
          <a:p>
            <a:r>
              <a:rPr lang="en-US" dirty="0"/>
              <a:t>each character; the receiver has the opportunity to resynchronize at the beginning</a:t>
            </a:r>
          </a:p>
          <a:p>
            <a:r>
              <a:rPr lang="en-US" dirty="0"/>
              <a:t>of each new character.</a:t>
            </a:r>
          </a:p>
          <a:p>
            <a:endParaRPr lang="en-US" dirty="0"/>
          </a:p>
          <a:p>
            <a:r>
              <a:rPr lang="en-US" dirty="0"/>
              <a:t>With synchronous transmission, a block of bits is transmitted in a steady</a:t>
            </a:r>
          </a:p>
          <a:p>
            <a:r>
              <a:rPr lang="en-US" dirty="0"/>
              <a:t>stream without start and stop codes. The block may be many bits in length. To prevent</a:t>
            </a:r>
          </a:p>
          <a:p>
            <a:r>
              <a:rPr lang="en-US" dirty="0"/>
              <a:t>timing drift between transmitter and receiver, their clocks must somehow be</a:t>
            </a:r>
          </a:p>
          <a:p>
            <a:r>
              <a:rPr lang="en-US" dirty="0"/>
              <a:t>synchronized. One possibility is to provide a separate clock line between transmitter</a:t>
            </a:r>
          </a:p>
          <a:p>
            <a:r>
              <a:rPr lang="en-US" dirty="0"/>
              <a:t>and receiver. One side (transmitter or receiver) pulses the line regularly with</a:t>
            </a:r>
          </a:p>
          <a:p>
            <a:r>
              <a:rPr lang="en-US" dirty="0"/>
              <a:t>one short pulse per bit time. The other side uses these regular pulses as a clock.</a:t>
            </a:r>
          </a:p>
          <a:p>
            <a:r>
              <a:rPr lang="en-US" dirty="0"/>
              <a:t>This technique works well over short distances, but over longer distances the clock</a:t>
            </a:r>
          </a:p>
          <a:p>
            <a:r>
              <a:rPr lang="en-US" dirty="0"/>
              <a:t>pulses are subject to the same impairments as the data signal, and timing errors</a:t>
            </a:r>
          </a:p>
          <a:p>
            <a:r>
              <a:rPr lang="en-US" dirty="0"/>
              <a:t>can occur. The other alternative is to embed the clocking information in the data</a:t>
            </a:r>
          </a:p>
          <a:p>
            <a:r>
              <a:rPr lang="en-US" dirty="0"/>
              <a:t>signal. For digital signals, this can be accomplished with Manchester or differential</a:t>
            </a:r>
          </a:p>
          <a:p>
            <a:r>
              <a:rPr lang="en-US" dirty="0"/>
              <a:t>Manchester encoding. For analog signals, a number of techniques can be used; for</a:t>
            </a:r>
          </a:p>
          <a:p>
            <a:r>
              <a:rPr lang="en-US" dirty="0"/>
              <a:t>example, the carrier frequency itself can be used to synchronize the receiver based</a:t>
            </a:r>
          </a:p>
          <a:p>
            <a:r>
              <a:rPr lang="en-US" dirty="0"/>
              <a:t>on the phase of the carrier.</a:t>
            </a:r>
          </a:p>
          <a:p>
            <a:endParaRPr lang="en-US" dirty="0"/>
          </a:p>
          <a:p>
            <a:r>
              <a:rPr lang="en-US" dirty="0"/>
              <a:t>With synchronous transmission, there is another level of synchronization</a:t>
            </a:r>
          </a:p>
          <a:p>
            <a:r>
              <a:rPr lang="en-US" dirty="0"/>
              <a:t>required to allow the receiver to determine the beginning and end of a block of</a:t>
            </a:r>
          </a:p>
          <a:p>
            <a:r>
              <a:rPr lang="en-US" dirty="0"/>
              <a:t>data. To achieve this, each block begins with a preamble  bit pattern and generally</a:t>
            </a:r>
          </a:p>
          <a:p>
            <a:r>
              <a:rPr lang="en-US" dirty="0"/>
              <a:t>ends with a </a:t>
            </a:r>
            <a:r>
              <a:rPr lang="en-US" dirty="0" err="1"/>
              <a:t>postamble</a:t>
            </a:r>
            <a:r>
              <a:rPr lang="en-US" dirty="0"/>
              <a:t>  bit pattern. In addition, other bits are added to the block that</a:t>
            </a:r>
          </a:p>
          <a:p>
            <a:r>
              <a:rPr lang="en-US" dirty="0"/>
              <a:t>conveys control information used in the data link control procedures. The data plus</a:t>
            </a:r>
          </a:p>
          <a:p>
            <a:r>
              <a:rPr lang="en-US" dirty="0"/>
              <a:t>preamble, </a:t>
            </a:r>
            <a:r>
              <a:rPr lang="en-US" dirty="0" err="1"/>
              <a:t>postamble</a:t>
            </a:r>
            <a:r>
              <a:rPr lang="en-US" dirty="0"/>
              <a:t>, and control information are called a frame . The exact format</a:t>
            </a:r>
          </a:p>
          <a:p>
            <a:r>
              <a:rPr lang="en-US" dirty="0"/>
              <a:t>of the frame depends on which data link control procedure is being used.</a:t>
            </a:r>
            <a:endParaRPr lang="en-US" dirty="0"/>
          </a:p>
        </p:txBody>
      </p:sp>
      <p:sp>
        <p:nvSpPr>
          <p:cNvPr id="4" name="Footer Placeholder 3"/>
          <p:cNvSpPr>
            <a:spLocks noGrp="1"/>
          </p:cNvSpPr>
          <p:nvPr>
            <p:ph type="ftr" sz="quarter" idx="10"/>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1"/>
          </p:nvPr>
        </p:nvSpPr>
        <p:spPr/>
        <p:txBody>
          <a:bodyPr/>
          <a:lstStyle/>
          <a:p>
            <a:pPr>
              <a:defRPr/>
            </a:pPr>
            <a:fld id="{2B16E152-D51B-2041-9095-99A7526D2423}" type="slidenum">
              <a:rPr lang="en-US" smtClean="0"/>
              <a:pPr>
                <a:defRPr/>
              </a:pPr>
              <a:t>29</a:t>
            </a:fld>
            <a:endParaRPr lang="en-US" dirty="0"/>
          </a:p>
        </p:txBody>
      </p:sp>
    </p:spTree>
    <p:extLst>
      <p:ext uri="{BB962C8B-B14F-4D97-AF65-F5344CB8AC3E}">
        <p14:creationId xmlns:p14="http://schemas.microsoft.com/office/powerpoint/2010/main" val="7492418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D95585C1-6A41-474C-B8EB-8AA9E90C0CC2}" type="slidenum">
              <a:rPr lang="en-US"/>
              <a:pPr/>
              <a:t>3</a:t>
            </a:fld>
            <a:endParaRPr lang="en-US" dirty="0"/>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r>
              <a:rPr lang="en-US" dirty="0"/>
              <a:t> The term direct link  is used to refer to the transmission path between two</a:t>
            </a:r>
          </a:p>
          <a:p>
            <a:r>
              <a:rPr lang="en-US" dirty="0"/>
              <a:t>devices in which signals propagate directly from transmitter to receiver with no</a:t>
            </a:r>
          </a:p>
          <a:p>
            <a:r>
              <a:rPr lang="en-US" dirty="0"/>
              <a:t>intermediate devices, other than amplifiers or repeaters used to increase signal</a:t>
            </a:r>
          </a:p>
          <a:p>
            <a:r>
              <a:rPr lang="en-US" dirty="0"/>
              <a:t>strength. Note that this term can apply to both guided and unguided media.</a:t>
            </a:r>
          </a:p>
          <a:p>
            <a:endParaRPr lang="en-US" dirty="0"/>
          </a:p>
          <a:p>
            <a:r>
              <a:rPr lang="en-US" dirty="0"/>
              <a:t>A guided transmission medium is point to point  if it provides a direct link</a:t>
            </a:r>
          </a:p>
          <a:p>
            <a:r>
              <a:rPr lang="en-US" dirty="0"/>
              <a:t>between two devices and those are the only two devices sharing the medium. In a</a:t>
            </a:r>
          </a:p>
          <a:p>
            <a:r>
              <a:rPr lang="en-US" dirty="0"/>
              <a:t>multipoint  guided configuration, more than two devices share the same medium.</a:t>
            </a:r>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7146369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3DFF9C54-638D-324D-8962-A76F67FFA88C}" type="slidenum">
              <a:rPr lang="en-US"/>
              <a:pPr/>
              <a:t>30</a:t>
            </a:fld>
            <a:endParaRPr lang="en-US" dirty="0"/>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r>
              <a:rPr lang="en-US" dirty="0"/>
              <a:t> With any communications system, the signal that is received may differ from the</a:t>
            </a:r>
          </a:p>
          <a:p>
            <a:r>
              <a:rPr lang="en-US" dirty="0"/>
              <a:t>signal that is transmitted, due to various transmission impairments. For analog signals,</a:t>
            </a:r>
          </a:p>
          <a:p>
            <a:r>
              <a:rPr lang="en-US" dirty="0"/>
              <a:t>these impairments introduce various random modifications that degrade the</a:t>
            </a:r>
          </a:p>
          <a:p>
            <a:r>
              <a:rPr lang="en-US" dirty="0"/>
              <a:t>signal quality. For digital signals, bit errors may be introduced, such that a binary 1</a:t>
            </a:r>
          </a:p>
          <a:p>
            <a:r>
              <a:rPr lang="en-US" dirty="0"/>
              <a:t>is transformed into a binary 0 or vice versa. In this section, we examine the various</a:t>
            </a:r>
          </a:p>
          <a:p>
            <a:r>
              <a:rPr lang="en-US" dirty="0"/>
              <a:t>impairments and how they may affect the information-carrying capacity of a communication</a:t>
            </a:r>
          </a:p>
          <a:p>
            <a:r>
              <a:rPr lang="en-US" dirty="0"/>
              <a:t>link; Chapter 5 looks at measures that can be taken to compensate for</a:t>
            </a:r>
          </a:p>
          <a:p>
            <a:r>
              <a:rPr lang="en-US" dirty="0"/>
              <a:t>these impairments.</a:t>
            </a:r>
          </a:p>
          <a:p>
            <a:endParaRPr lang="en-US" dirty="0"/>
          </a:p>
          <a:p>
            <a:r>
              <a:rPr lang="en-US" dirty="0"/>
              <a:t> The most significant impairments are</a:t>
            </a:r>
          </a:p>
          <a:p>
            <a:endParaRPr lang="en-US" dirty="0"/>
          </a:p>
          <a:p>
            <a:r>
              <a:rPr lang="en-US" dirty="0"/>
              <a:t>•  Attenuation and attenuation distortion</a:t>
            </a:r>
          </a:p>
          <a:p>
            <a:endParaRPr lang="en-US" dirty="0"/>
          </a:p>
          <a:p>
            <a:r>
              <a:rPr lang="en-US" dirty="0"/>
              <a:t>•  Delay distortion</a:t>
            </a:r>
          </a:p>
          <a:p>
            <a:endParaRPr lang="en-US" dirty="0"/>
          </a:p>
          <a:p>
            <a:r>
              <a:rPr lang="en-US" dirty="0"/>
              <a:t>•  Noise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378068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p>
            <a:fld id="{9E80C89C-C7A2-4E4F-93CB-24C5DC99F860}" type="slidenum">
              <a:rPr lang="en-US"/>
              <a:pPr/>
              <a:t>31</a:t>
            </a:fld>
            <a:endParaRPr lang="en-US" dirty="0"/>
          </a:p>
        </p:txBody>
      </p:sp>
      <p:sp>
        <p:nvSpPr>
          <p:cNvPr id="72707" name="Rectangle 2"/>
          <p:cNvSpPr>
            <a:spLocks noGrp="1" noRot="1" noChangeAspect="1" noChangeArrowheads="1" noTextEdit="1"/>
          </p:cNvSpPr>
          <p:nvPr>
            <p:ph type="sldImg"/>
          </p:nvPr>
        </p:nvSpPr>
        <p:spPr>
          <a:ln/>
        </p:spPr>
      </p:sp>
      <p:sp>
        <p:nvSpPr>
          <p:cNvPr id="72708" name="Rectangle 3"/>
          <p:cNvSpPr>
            <a:spLocks noGrp="1" noChangeArrowheads="1"/>
          </p:cNvSpPr>
          <p:nvPr>
            <p:ph type="body" idx="1"/>
          </p:nvPr>
        </p:nvSpPr>
        <p:spPr>
          <a:noFill/>
          <a:ln/>
        </p:spPr>
        <p:txBody>
          <a:bodyPr/>
          <a:lstStyle/>
          <a:p>
            <a:endParaRPr lang="en-US" dirty="0"/>
          </a:p>
          <a:p>
            <a:r>
              <a:rPr lang="en-US" b="1" dirty="0"/>
              <a:t>Attenuation</a:t>
            </a:r>
          </a:p>
          <a:p>
            <a:r>
              <a:rPr lang="en-US" dirty="0"/>
              <a:t>The strength of a signal falls off with distance over any transmission medium. For guided media (e.g., twisted-pair wire, optical fiber), this reduction in strength, or attenuation, is generally exponential and thus is typically expressed as a constant number of decibels per unit distance. For unguided media (wireless transmission), attenuation is a more complex function of distance and the makeup of the atmosphere. Attenuation introduces three considerations for the transmission engineer.</a:t>
            </a:r>
          </a:p>
          <a:p>
            <a:r>
              <a:rPr lang="en-US" dirty="0"/>
              <a:t> </a:t>
            </a:r>
          </a:p>
          <a:p>
            <a:r>
              <a:rPr lang="en-US" b="1" dirty="0"/>
              <a:t>	1.	</a:t>
            </a:r>
            <a:r>
              <a:rPr lang="en-US" dirty="0"/>
              <a:t>A received signal must have sufficient strength so that the electronic circuitry in the receiver can detect and interpret the signal.</a:t>
            </a:r>
          </a:p>
          <a:p>
            <a:r>
              <a:rPr lang="en-US" dirty="0"/>
              <a:t>	</a:t>
            </a:r>
            <a:r>
              <a:rPr lang="en-US" b="1" dirty="0"/>
              <a:t>2.</a:t>
            </a:r>
            <a:r>
              <a:rPr lang="en-US" dirty="0"/>
              <a:t>	The signal must maintain a level sufficiently higher than noise to be received without error.</a:t>
            </a:r>
          </a:p>
          <a:p>
            <a:r>
              <a:rPr lang="en-US" dirty="0"/>
              <a:t>	</a:t>
            </a:r>
            <a:r>
              <a:rPr lang="en-US" b="1" dirty="0"/>
              <a:t>3.</a:t>
            </a:r>
            <a:r>
              <a:rPr lang="en-US" dirty="0"/>
              <a:t>	Attenuation is greater at higher frequencies, and this causes distortion.</a:t>
            </a:r>
          </a:p>
          <a:p>
            <a:r>
              <a:rPr lang="en-US" dirty="0"/>
              <a:t> </a:t>
            </a:r>
          </a:p>
          <a:p>
            <a:r>
              <a:rPr lang="en-US" dirty="0"/>
              <a:t>	The first and second considerations are dealt with by attention to signal strength and the use of amplifiers or repeaters. For a point-to-point link, the signal strength of the transmitter must be strong enough to be received intelligibly, but not so strong as to overload the circuitry of the transmitter or receiver, which would cause distortion. Beyond a certain distance, the attenuation becomes unacceptably great, and repeaters or amplifiers are used to boost the signal at regular intervals. These problems are more complex for multipoint lines where the distance from transmitter to receiver is variable.</a:t>
            </a:r>
          </a:p>
          <a:p>
            <a:r>
              <a:rPr lang="en-US" dirty="0"/>
              <a:t>	The third consideration, known as attenuation distortion, is particularly noticeable for analog signals. Because attenuation is different for different frequencies, and the signal is made up of a number of components at different frequencies, the received signal is not only reduced in strength but is also distorted. To overcome this problem, techniques are available for equalizing attenuation across a band of frequencies. This is commonly done for voice-grade telephone lines by using loading coils that change the electrical properties of the line; the result is to smooth out attenuation effects. Another approach is to use amplifiers that amplify high frequencies more than lower frequencies.</a:t>
            </a:r>
          </a:p>
          <a:p>
            <a:r>
              <a:rPr lang="en-US" dirty="0"/>
              <a:t>	</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429991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 An example is provided in Figure 3.14a, which shows attenuation as a function</a:t>
            </a:r>
          </a:p>
          <a:p>
            <a:r>
              <a:rPr lang="en-US" dirty="0"/>
              <a:t>of frequency for a typical leased line.</a:t>
            </a:r>
            <a:endParaRPr lang="en-US" b="0" dirty="0" smtClean="0">
              <a:latin typeface="Times" pitchFamily="-110" charset="0"/>
            </a:endParaRPr>
          </a:p>
          <a:p>
            <a:endParaRPr lang="en-US" dirty="0" smtClean="0"/>
          </a:p>
          <a:p>
            <a:r>
              <a:rPr lang="en-US" dirty="0"/>
              <a:t> The solid line in Figure 3.14a shows attenuation without equalization. As can</a:t>
            </a:r>
          </a:p>
          <a:p>
            <a:r>
              <a:rPr lang="en-US" dirty="0"/>
              <a:t>be seen, frequency components at the upper end of the voice band are attenuated</a:t>
            </a:r>
          </a:p>
          <a:p>
            <a:r>
              <a:rPr lang="en-US" dirty="0"/>
              <a:t>much more than those at lower frequencies. It should be clear that this will result</a:t>
            </a:r>
          </a:p>
          <a:p>
            <a:r>
              <a:rPr lang="en-US" dirty="0"/>
              <a:t>in a distortion of the received speech signal. The dashed line shows the effect of</a:t>
            </a:r>
          </a:p>
          <a:p>
            <a:r>
              <a:rPr lang="en-US" dirty="0"/>
              <a:t>equalization. The flattened response curve improves the quality of voice signals. It</a:t>
            </a:r>
          </a:p>
          <a:p>
            <a:r>
              <a:rPr lang="en-US" dirty="0"/>
              <a:t>also allows higher data rates to be used for digital data that are passed through a</a:t>
            </a:r>
          </a:p>
          <a:p>
            <a:r>
              <a:rPr lang="en-US" dirty="0"/>
              <a:t>modem.</a:t>
            </a:r>
          </a:p>
          <a:p>
            <a:endParaRPr lang="en-US" dirty="0"/>
          </a:p>
          <a:p>
            <a:r>
              <a:rPr lang="en-US" dirty="0"/>
              <a:t>Attenuation distortion can present less of a problem with digital signals.</a:t>
            </a:r>
          </a:p>
          <a:p>
            <a:r>
              <a:rPr lang="en-US" dirty="0"/>
              <a:t>As we have seen, the strength of a digital signal falls off rapidly with frequency</a:t>
            </a:r>
          </a:p>
          <a:p>
            <a:r>
              <a:rPr lang="en-US" dirty="0"/>
              <a:t>(Figure 3.5b); most of the content is concentrated near the fundamental frequency</a:t>
            </a:r>
          </a:p>
          <a:p>
            <a:r>
              <a:rPr lang="en-US" dirty="0"/>
              <a:t>or bit rate of the signal.</a:t>
            </a:r>
            <a:endParaRPr lang="en-US" dirty="0"/>
          </a:p>
        </p:txBody>
      </p:sp>
      <p:sp>
        <p:nvSpPr>
          <p:cNvPr id="4" name="Slide Number Placeholder 3"/>
          <p:cNvSpPr>
            <a:spLocks noGrp="1"/>
          </p:cNvSpPr>
          <p:nvPr>
            <p:ph type="sldNum" sz="quarter" idx="10"/>
          </p:nvPr>
        </p:nvSpPr>
        <p:spPr/>
        <p:txBody>
          <a:bodyPr/>
          <a:lstStyle/>
          <a:p>
            <a:pPr>
              <a:defRPr/>
            </a:pPr>
            <a:fld id="{2B16E152-D51B-2041-9095-99A7526D2423}" type="slidenum">
              <a:rPr lang="en-US" smtClean="0"/>
              <a:pPr>
                <a:defRPr/>
              </a:pPr>
              <a:t>32</a:t>
            </a:fld>
            <a:endParaRPr lang="en-US" dirty="0"/>
          </a:p>
        </p:txBody>
      </p:sp>
      <p:sp>
        <p:nvSpPr>
          <p:cNvPr id="5" name="Footer Placeholder 4"/>
          <p:cNvSpPr>
            <a:spLocks noGrp="1"/>
          </p:cNvSpPr>
          <p:nvPr>
            <p:ph type="ftr" sz="quarter" idx="11"/>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9829069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p:spPr>
        <p:txBody>
          <a:bodyPr/>
          <a:lstStyle/>
          <a:p>
            <a:fld id="{CD2F239A-A3CC-DA42-B8F2-20348AB996D6}" type="slidenum">
              <a:rPr lang="en-US"/>
              <a:pPr/>
              <a:t>33</a:t>
            </a:fld>
            <a:endParaRPr lang="en-US" dirty="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p:spPr>
        <p:txBody>
          <a:bodyPr/>
          <a:lstStyle/>
          <a:p>
            <a:r>
              <a:rPr lang="en-US" dirty="0"/>
              <a:t>Delay distortion is a phenomenon that occurs in transmission cables (such as twisted</a:t>
            </a:r>
          </a:p>
          <a:p>
            <a:r>
              <a:rPr lang="en-US" dirty="0"/>
              <a:t>pair, coaxial cable, and optical fiber); it does not occur when signals are transmitted</a:t>
            </a:r>
          </a:p>
          <a:p>
            <a:r>
              <a:rPr lang="en-US" dirty="0"/>
              <a:t>through the air by means of antennas. Delay distortion is caused by the fact that the</a:t>
            </a:r>
          </a:p>
          <a:p>
            <a:r>
              <a:rPr lang="en-US" dirty="0"/>
              <a:t>velocity of propagation of a signal through a cable is different for different frequencies.</a:t>
            </a:r>
          </a:p>
          <a:p>
            <a:r>
              <a:rPr lang="en-US" dirty="0"/>
              <a:t>For a signal with a given bandwidth, the velocity tends to be highest near the</a:t>
            </a:r>
          </a:p>
          <a:p>
            <a:r>
              <a:rPr lang="en-US" dirty="0"/>
              <a:t>center frequency of the signal and to fall off toward the two edges of the band. Thus,</a:t>
            </a:r>
          </a:p>
          <a:p>
            <a:r>
              <a:rPr lang="en-US" dirty="0"/>
              <a:t>various components of a signal will arrive at the receiver at different times.</a:t>
            </a:r>
          </a:p>
          <a:p>
            <a:endParaRPr lang="en-US" dirty="0"/>
          </a:p>
          <a:p>
            <a:r>
              <a:rPr lang="en-US" dirty="0"/>
              <a:t>This effect is referred to as delay distortion because the received signal is</a:t>
            </a:r>
          </a:p>
          <a:p>
            <a:r>
              <a:rPr lang="en-US" dirty="0"/>
              <a:t>distorted due to varying delays experienced at its constituent frequencies. Delay</a:t>
            </a:r>
          </a:p>
          <a:p>
            <a:r>
              <a:rPr lang="en-US" dirty="0"/>
              <a:t>distortion is particularly critical for digital data. Consider that a sequence of bits is</a:t>
            </a:r>
          </a:p>
          <a:p>
            <a:r>
              <a:rPr lang="en-US" dirty="0"/>
              <a:t>being transmitted, using either analog or digital signals. Because of delay distortion,</a:t>
            </a:r>
          </a:p>
          <a:p>
            <a:r>
              <a:rPr lang="en-US" dirty="0"/>
              <a:t>some of the signal components of 1 bit position will spill over into other bit positions,</a:t>
            </a:r>
          </a:p>
          <a:p>
            <a:r>
              <a:rPr lang="en-US" dirty="0"/>
              <a:t>causing </a:t>
            </a:r>
            <a:r>
              <a:rPr lang="en-US" dirty="0" err="1"/>
              <a:t>intersymbol</a:t>
            </a:r>
            <a:r>
              <a:rPr lang="en-US" dirty="0"/>
              <a:t> interference , which is a major limitation to maximum bit</a:t>
            </a:r>
          </a:p>
          <a:p>
            <a:r>
              <a:rPr lang="en-US" dirty="0"/>
              <a:t>rate over a transmission channel.</a:t>
            </a:r>
          </a:p>
          <a:p>
            <a:endParaRPr lang="en-US" dirty="0"/>
          </a:p>
          <a:p>
            <a:r>
              <a:rPr lang="en-US" dirty="0"/>
              <a:t>Equalizing techniques can also be used for delay distortion. Again using a</a:t>
            </a:r>
          </a:p>
          <a:p>
            <a:r>
              <a:rPr lang="en-US" dirty="0"/>
              <a:t>leased telephone line as an example, Figure 3.14b shows the effect of equalization</a:t>
            </a:r>
          </a:p>
          <a:p>
            <a:r>
              <a:rPr lang="en-US" dirty="0"/>
              <a:t>on delay as a function of frequency.</a:t>
            </a: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354972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p:spPr>
        <p:txBody>
          <a:bodyPr/>
          <a:lstStyle/>
          <a:p>
            <a:fld id="{1B74B1DB-31FF-8A42-A816-A11F626001AE}" type="slidenum">
              <a:rPr lang="en-US"/>
              <a:pPr/>
              <a:t>34</a:t>
            </a:fld>
            <a:endParaRPr lang="en-US" dirty="0"/>
          </a:p>
        </p:txBody>
      </p:sp>
      <p:sp>
        <p:nvSpPr>
          <p:cNvPr id="76803" name="Rectangle 2"/>
          <p:cNvSpPr>
            <a:spLocks noGrp="1" noRot="1" noChangeAspect="1" noChangeArrowheads="1" noTextEdit="1"/>
          </p:cNvSpPr>
          <p:nvPr>
            <p:ph type="sldImg"/>
          </p:nvPr>
        </p:nvSpPr>
        <p:spPr>
          <a:ln/>
        </p:spPr>
      </p:sp>
      <p:sp>
        <p:nvSpPr>
          <p:cNvPr id="76804" name="Rectangle 3"/>
          <p:cNvSpPr>
            <a:spLocks noGrp="1" noChangeArrowheads="1"/>
          </p:cNvSpPr>
          <p:nvPr>
            <p:ph type="body" idx="1"/>
          </p:nvPr>
        </p:nvSpPr>
        <p:spPr>
          <a:noFill/>
          <a:ln/>
        </p:spPr>
        <p:txBody>
          <a:bodyPr/>
          <a:lstStyle/>
          <a:p>
            <a:r>
              <a:rPr lang="en-US" dirty="0"/>
              <a:t> For any data transmission event, the received signal will consist of the transmitted</a:t>
            </a:r>
          </a:p>
          <a:p>
            <a:r>
              <a:rPr lang="en-US" dirty="0"/>
              <a:t>signal, modified by the various distortions imposed by the transmission system, plus</a:t>
            </a:r>
          </a:p>
          <a:p>
            <a:r>
              <a:rPr lang="en-US" dirty="0"/>
              <a:t>additional unwanted signals that are inserted somewhere between transmission and</a:t>
            </a:r>
          </a:p>
          <a:p>
            <a:r>
              <a:rPr lang="en-US" dirty="0"/>
              <a:t>reception. The latter, undesired signals are referred to as noise . Noise is the major</a:t>
            </a:r>
          </a:p>
          <a:p>
            <a:r>
              <a:rPr lang="en-US" dirty="0"/>
              <a:t>limiting factor in communications system performance.</a:t>
            </a:r>
          </a:p>
          <a:p>
            <a:endParaRPr lang="en-US" dirty="0"/>
          </a:p>
          <a:p>
            <a:r>
              <a:rPr lang="en-US" dirty="0"/>
              <a:t> Noise may be divided into four categories:</a:t>
            </a:r>
          </a:p>
          <a:p>
            <a:endParaRPr lang="en-US" dirty="0"/>
          </a:p>
          <a:p>
            <a:r>
              <a:rPr lang="en-US" dirty="0"/>
              <a:t>•  Thermal noise</a:t>
            </a:r>
          </a:p>
          <a:p>
            <a:endParaRPr lang="en-US" dirty="0"/>
          </a:p>
          <a:p>
            <a:r>
              <a:rPr lang="en-US" dirty="0"/>
              <a:t>•  </a:t>
            </a:r>
            <a:r>
              <a:rPr lang="en-US" dirty="0" err="1"/>
              <a:t>Intermodulation</a:t>
            </a:r>
            <a:r>
              <a:rPr lang="en-US" dirty="0"/>
              <a:t> noise</a:t>
            </a:r>
          </a:p>
          <a:p>
            <a:endParaRPr lang="en-US" dirty="0"/>
          </a:p>
          <a:p>
            <a:r>
              <a:rPr lang="en-US" dirty="0"/>
              <a:t>•  Crosstalk</a:t>
            </a:r>
          </a:p>
          <a:p>
            <a:endParaRPr lang="en-US" dirty="0"/>
          </a:p>
          <a:p>
            <a:r>
              <a:rPr lang="en-US" dirty="0"/>
              <a:t>•  Impulse noise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1416161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78851" name="Notes Placeholder 2"/>
          <p:cNvSpPr>
            <a:spLocks noGrp="1"/>
          </p:cNvSpPr>
          <p:nvPr>
            <p:ph type="body" idx="1"/>
          </p:nvPr>
        </p:nvSpPr>
        <p:spPr>
          <a:noFill/>
          <a:ln/>
        </p:spPr>
        <p:txBody>
          <a:bodyPr/>
          <a:lstStyle/>
          <a:p>
            <a:r>
              <a:rPr lang="en-US" dirty="0"/>
              <a:t> Thermal noise is due to thermal agitation of electrons. It is present in all electronic</a:t>
            </a:r>
          </a:p>
          <a:p>
            <a:r>
              <a:rPr lang="en-US" dirty="0"/>
              <a:t>devices and transmission media and is a function of temperature. Thermal</a:t>
            </a:r>
          </a:p>
          <a:p>
            <a:r>
              <a:rPr lang="en-US" dirty="0"/>
              <a:t>noise is uniformly distributed across the bandwidths typically used in communications</a:t>
            </a:r>
          </a:p>
          <a:p>
            <a:r>
              <a:rPr lang="en-US" dirty="0"/>
              <a:t>systems and hence is often referred to as  white noise. Thermal noise cannot</a:t>
            </a:r>
          </a:p>
          <a:p>
            <a:r>
              <a:rPr lang="en-US" dirty="0"/>
              <a:t>be eliminated and therefore places an upper bound on communications system performance.</a:t>
            </a:r>
          </a:p>
          <a:p>
            <a:r>
              <a:rPr lang="en-US" dirty="0"/>
              <a:t>Because of the weakness of the signal received by satellite earth stations,</a:t>
            </a:r>
          </a:p>
          <a:p>
            <a:r>
              <a:rPr lang="en-US" dirty="0"/>
              <a:t>thermal noise is particularly significant for satellite communication.</a:t>
            </a:r>
          </a:p>
          <a:p>
            <a:endParaRPr lang="en-US" dirty="0"/>
          </a:p>
          <a:p>
            <a:r>
              <a:rPr lang="en-US" dirty="0"/>
              <a:t> When signals at different frequencies share the same transmission medium,</a:t>
            </a:r>
          </a:p>
          <a:p>
            <a:r>
              <a:rPr lang="en-US" dirty="0"/>
              <a:t>the result may be </a:t>
            </a:r>
            <a:r>
              <a:rPr lang="en-US" dirty="0" err="1"/>
              <a:t>intermodulation</a:t>
            </a:r>
            <a:r>
              <a:rPr lang="en-US" dirty="0"/>
              <a:t> noise . The effect of </a:t>
            </a:r>
            <a:r>
              <a:rPr lang="en-US" dirty="0" err="1"/>
              <a:t>intermodulation</a:t>
            </a:r>
            <a:r>
              <a:rPr lang="en-US" dirty="0"/>
              <a:t> noise is</a:t>
            </a:r>
          </a:p>
          <a:p>
            <a:r>
              <a:rPr lang="en-US" dirty="0"/>
              <a:t>to produce signals at a frequency that is the sum or difference of the two original</a:t>
            </a:r>
          </a:p>
          <a:p>
            <a:r>
              <a:rPr lang="en-US" dirty="0"/>
              <a:t>frequencies or multiples of those frequencies. For example, if two signals, one</a:t>
            </a:r>
          </a:p>
          <a:p>
            <a:r>
              <a:rPr lang="en-US" dirty="0"/>
              <a:t>at 4000 Hz and one at 8000 Hz, share the same transmission facility, they might</a:t>
            </a:r>
          </a:p>
          <a:p>
            <a:r>
              <a:rPr lang="en-US" dirty="0"/>
              <a:t>produce energy at 12,000 Hz. This noise could interfere with an intended signal at</a:t>
            </a:r>
          </a:p>
          <a:p>
            <a:r>
              <a:rPr lang="en-US" dirty="0"/>
              <a:t>12,000 Hz.</a:t>
            </a:r>
          </a:p>
          <a:p>
            <a:endParaRPr lang="en-US" dirty="0"/>
          </a:p>
          <a:p>
            <a:r>
              <a:rPr lang="en-US" dirty="0" err="1"/>
              <a:t>Intermodulation</a:t>
            </a:r>
            <a:r>
              <a:rPr lang="en-US" dirty="0"/>
              <a:t> noise is produced by nonlinearities in the transmitter,</a:t>
            </a:r>
          </a:p>
          <a:p>
            <a:r>
              <a:rPr lang="en-US" dirty="0"/>
              <a:t>receiver, and/or intervening transmission medium. Ideally, these components</a:t>
            </a:r>
          </a:p>
          <a:p>
            <a:r>
              <a:rPr lang="en-US" dirty="0"/>
              <a:t>behave as linear systems; that is, the output is equal to the input times a constant.</a:t>
            </a:r>
          </a:p>
          <a:p>
            <a:r>
              <a:rPr lang="en-US" dirty="0"/>
              <a:t>However, in any real system, the output is a more complex function of the input.</a:t>
            </a:r>
          </a:p>
          <a:p>
            <a:r>
              <a:rPr lang="en-US" dirty="0"/>
              <a:t>Excessive nonlinearity can be caused by component malfunction or overload from</a:t>
            </a:r>
          </a:p>
          <a:p>
            <a:r>
              <a:rPr lang="en-US" dirty="0"/>
              <a:t>excessive signal strength. It is under these circumstances that the sum and difference</a:t>
            </a:r>
          </a:p>
          <a:p>
            <a:r>
              <a:rPr lang="en-US" dirty="0"/>
              <a:t>frequency terms occur.	</a:t>
            </a:r>
            <a:endParaRPr lang="en-US" dirty="0"/>
          </a:p>
        </p:txBody>
      </p:sp>
      <p:sp>
        <p:nvSpPr>
          <p:cNvPr id="78852" name="Slide Number Placeholder 3"/>
          <p:cNvSpPr>
            <a:spLocks noGrp="1"/>
          </p:cNvSpPr>
          <p:nvPr>
            <p:ph type="sldNum" sz="quarter" idx="5"/>
          </p:nvPr>
        </p:nvSpPr>
        <p:spPr>
          <a:noFill/>
        </p:spPr>
        <p:txBody>
          <a:bodyPr/>
          <a:lstStyle/>
          <a:p>
            <a:fld id="{3A00C52A-F542-204D-9F8A-311706237793}" type="slidenum">
              <a:rPr lang="en-US"/>
              <a:pPr/>
              <a:t>35</a:t>
            </a:fld>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84353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p:spPr>
        <p:txBody>
          <a:bodyPr/>
          <a:lstStyle/>
          <a:p>
            <a:fld id="{2D6858BB-025B-D04D-8D2B-E2F34E8C7C70}" type="slidenum">
              <a:rPr lang="en-US"/>
              <a:pPr/>
              <a:t>36</a:t>
            </a:fld>
            <a:endParaRPr lang="en-US" dirty="0"/>
          </a:p>
        </p:txBody>
      </p:sp>
      <p:sp>
        <p:nvSpPr>
          <p:cNvPr id="80899" name="Rectangle 2"/>
          <p:cNvSpPr>
            <a:spLocks noGrp="1" noRot="1" noChangeAspect="1" noChangeArrowheads="1" noTextEdit="1"/>
          </p:cNvSpPr>
          <p:nvPr>
            <p:ph type="sldImg"/>
          </p:nvPr>
        </p:nvSpPr>
        <p:spPr>
          <a:ln/>
        </p:spPr>
      </p:sp>
      <p:sp>
        <p:nvSpPr>
          <p:cNvPr id="80900" name="Rectangle 3"/>
          <p:cNvSpPr>
            <a:spLocks noGrp="1" noChangeArrowheads="1"/>
          </p:cNvSpPr>
          <p:nvPr>
            <p:ph type="body" idx="1"/>
          </p:nvPr>
        </p:nvSpPr>
        <p:spPr>
          <a:noFill/>
          <a:ln/>
        </p:spPr>
        <p:txBody>
          <a:bodyPr/>
          <a:lstStyle/>
          <a:p>
            <a:r>
              <a:rPr lang="en-US" dirty="0"/>
              <a:t>Crosstalk has been experienced by anyone who, while using the telephone,</a:t>
            </a:r>
          </a:p>
          <a:p>
            <a:r>
              <a:rPr lang="en-US" dirty="0"/>
              <a:t>has been able to hear another conversation; it is an unwanted coupling between</a:t>
            </a:r>
          </a:p>
          <a:p>
            <a:r>
              <a:rPr lang="en-US" dirty="0"/>
              <a:t>signal paths. It can occur by electrical coupling between nearby twisted pairs or,</a:t>
            </a:r>
          </a:p>
          <a:p>
            <a:r>
              <a:rPr lang="en-US" dirty="0"/>
              <a:t>rarely, coax cable lines carrying multiple signals. Crosstalk can also occur when</a:t>
            </a:r>
          </a:p>
          <a:p>
            <a:r>
              <a:rPr lang="en-US" dirty="0"/>
              <a:t>microwave antennas pick up unwanted signals; although highly directional antennas</a:t>
            </a:r>
          </a:p>
          <a:p>
            <a:r>
              <a:rPr lang="en-US" dirty="0"/>
              <a:t>are used, microwave energy does spread during propagation. Typically, crosstalk is</a:t>
            </a:r>
          </a:p>
          <a:p>
            <a:r>
              <a:rPr lang="en-US" dirty="0"/>
              <a:t>of the same order of magnitude as, or less than, thermal noise.</a:t>
            </a:r>
          </a:p>
          <a:p>
            <a:endParaRPr lang="en-US" dirty="0"/>
          </a:p>
          <a:p>
            <a:r>
              <a:rPr lang="en-US" dirty="0"/>
              <a:t>All of the types of noise discussed so far have reasonably predictable and relatively</a:t>
            </a:r>
          </a:p>
          <a:p>
            <a:r>
              <a:rPr lang="en-US" dirty="0"/>
              <a:t>constant magnitudes. Thus it is possible to engineer a transmission system to</a:t>
            </a:r>
          </a:p>
          <a:p>
            <a:r>
              <a:rPr lang="en-US" dirty="0"/>
              <a:t>cope with them.  Impulse noise, however, is </a:t>
            </a:r>
            <a:r>
              <a:rPr lang="en-US" dirty="0" err="1"/>
              <a:t>noncontinuous</a:t>
            </a:r>
            <a:r>
              <a:rPr lang="en-US" dirty="0"/>
              <a:t>, consisting of irregular</a:t>
            </a:r>
          </a:p>
          <a:p>
            <a:r>
              <a:rPr lang="en-US" dirty="0"/>
              <a:t>pulses or noise spikes of short duration and of relatively high amplitude. It is generated</a:t>
            </a:r>
          </a:p>
          <a:p>
            <a:r>
              <a:rPr lang="en-US" dirty="0"/>
              <a:t>from a variety of causes, including external electromagnetic disturbances, such</a:t>
            </a:r>
          </a:p>
          <a:p>
            <a:r>
              <a:rPr lang="en-US" dirty="0"/>
              <a:t>as lightning, and faults and flaws in the communications system.</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945117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D57B62BE-87BF-8640-AF38-E79B0BD9B620}" type="slidenum">
              <a:rPr lang="en-US"/>
              <a:pPr/>
              <a:t>37</a:t>
            </a:fld>
            <a:endParaRPr lang="en-US" dirty="0"/>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noFill/>
          <a:ln/>
        </p:spPr>
        <p:txBody>
          <a:bodyPr/>
          <a:lstStyle/>
          <a:p>
            <a:r>
              <a:rPr lang="en-US" dirty="0"/>
              <a:t>We have seen that there are a variety of impairments that distort or corrupt a signal.</a:t>
            </a:r>
          </a:p>
          <a:p>
            <a:r>
              <a:rPr lang="en-US" dirty="0"/>
              <a:t>For digital data, the question that then arises is to what extent these impairments</a:t>
            </a:r>
          </a:p>
          <a:p>
            <a:r>
              <a:rPr lang="en-US" dirty="0"/>
              <a:t>limit the data rate that can be achieved. The maximum rate at which data can be</a:t>
            </a:r>
          </a:p>
          <a:p>
            <a:r>
              <a:rPr lang="en-US" dirty="0"/>
              <a:t>transmitted over a given communication path, or channel, under given conditions, is</a:t>
            </a:r>
          </a:p>
          <a:p>
            <a:r>
              <a:rPr lang="en-US" dirty="0"/>
              <a:t>referred to as the channel capacity .</a:t>
            </a:r>
          </a:p>
          <a:p>
            <a:endParaRPr lang="en-US" dirty="0"/>
          </a:p>
          <a:p>
            <a:r>
              <a:rPr lang="en-US" dirty="0"/>
              <a:t>There are four concepts here that we are trying to relate to one another.</a:t>
            </a:r>
          </a:p>
          <a:p>
            <a:endParaRPr lang="en-US" dirty="0"/>
          </a:p>
          <a:p>
            <a:r>
              <a:rPr lang="en-US" dirty="0"/>
              <a:t>• Data rate:  The rate, in bits per second (bps), at which data can be communicated</a:t>
            </a:r>
          </a:p>
          <a:p>
            <a:endParaRPr lang="en-US" dirty="0"/>
          </a:p>
          <a:p>
            <a:r>
              <a:rPr lang="en-US" dirty="0"/>
              <a:t>• Bandwidth:  The bandwidth of the transmitted signal as constrained by the</a:t>
            </a:r>
          </a:p>
          <a:p>
            <a:r>
              <a:rPr lang="en-US" dirty="0"/>
              <a:t>transmitter and the nature of the transmission medium, expressed in cycles</a:t>
            </a:r>
          </a:p>
          <a:p>
            <a:r>
              <a:rPr lang="en-US" dirty="0"/>
              <a:t>per second, or hertz</a:t>
            </a:r>
          </a:p>
          <a:p>
            <a:endParaRPr lang="en-US" dirty="0"/>
          </a:p>
          <a:p>
            <a:r>
              <a:rPr lang="en-US" dirty="0"/>
              <a:t>• Noise:  The average level of noise over the communications path</a:t>
            </a:r>
          </a:p>
          <a:p>
            <a:endParaRPr lang="en-US" dirty="0"/>
          </a:p>
          <a:p>
            <a:r>
              <a:rPr lang="en-US" dirty="0"/>
              <a:t>• Error rate:  The rate at which errors occur, where an error is the reception of a</a:t>
            </a:r>
          </a:p>
          <a:p>
            <a:r>
              <a:rPr lang="en-US" dirty="0"/>
              <a:t>1 when a 0 was transmitted or the reception of a 0 when a 1 was transmitted</a:t>
            </a:r>
          </a:p>
          <a:p>
            <a:endParaRPr lang="en-US" dirty="0"/>
          </a:p>
          <a:p>
            <a:r>
              <a:rPr lang="en-US" dirty="0"/>
              <a:t> The problem we are addressing is this: Communications facilities are expensive,</a:t>
            </a:r>
          </a:p>
          <a:p>
            <a:r>
              <a:rPr lang="en-US" dirty="0"/>
              <a:t>and, in general, the greater the bandwidth of a facility, the greater the cost.</a:t>
            </a:r>
          </a:p>
          <a:p>
            <a:r>
              <a:rPr lang="en-US" dirty="0"/>
              <a:t> Furthermore, all transmission channels of any practical interest are of limited bandwidth.</a:t>
            </a:r>
          </a:p>
          <a:p>
            <a:r>
              <a:rPr lang="en-US" dirty="0"/>
              <a:t>The limitations arise from the physical properties of the transmission medium</a:t>
            </a:r>
          </a:p>
          <a:p>
            <a:r>
              <a:rPr lang="en-US" dirty="0"/>
              <a:t>or from deliberate limitations at the transmitter on the bandwidth to prevent interference</a:t>
            </a:r>
          </a:p>
          <a:p>
            <a:r>
              <a:rPr lang="en-US" dirty="0"/>
              <a:t>from other sources. Accordingly, we would like to make as efficient use as</a:t>
            </a:r>
          </a:p>
          <a:p>
            <a:r>
              <a:rPr lang="en-US" dirty="0"/>
              <a:t>possible of a given bandwidth. For digital data, this means that we would like to get</a:t>
            </a:r>
          </a:p>
          <a:p>
            <a:r>
              <a:rPr lang="en-US" dirty="0"/>
              <a:t>as high a data rate as possible at a particular limit of error rate for a given bandwidth.</a:t>
            </a:r>
          </a:p>
          <a:p>
            <a:r>
              <a:rPr lang="en-US" dirty="0"/>
              <a:t>The main constraint on achieving this efficiency is noise.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8899471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p:spPr>
        <p:txBody>
          <a:bodyPr/>
          <a:lstStyle/>
          <a:p>
            <a:fld id="{C4FB7961-2E99-D94B-B759-B6D2D02E0649}" type="slidenum">
              <a:rPr lang="en-US"/>
              <a:pPr/>
              <a:t>38</a:t>
            </a:fld>
            <a:endParaRPr lang="en-US" dirty="0"/>
          </a:p>
        </p:txBody>
      </p:sp>
      <p:sp>
        <p:nvSpPr>
          <p:cNvPr id="84995" name="Rectangle 2"/>
          <p:cNvSpPr>
            <a:spLocks noGrp="1" noRot="1" noChangeAspect="1" noChangeArrowheads="1" noTextEdit="1"/>
          </p:cNvSpPr>
          <p:nvPr>
            <p:ph type="sldImg"/>
          </p:nvPr>
        </p:nvSpPr>
        <p:spPr>
          <a:ln/>
        </p:spPr>
      </p:sp>
      <p:sp>
        <p:nvSpPr>
          <p:cNvPr id="84996" name="Rectangle 3"/>
          <p:cNvSpPr>
            <a:spLocks noGrp="1" noChangeArrowheads="1"/>
          </p:cNvSpPr>
          <p:nvPr>
            <p:ph type="body" idx="1"/>
          </p:nvPr>
        </p:nvSpPr>
        <p:spPr>
          <a:noFill/>
          <a:ln/>
        </p:spPr>
        <p:txBody>
          <a:bodyPr/>
          <a:lstStyle/>
          <a:p>
            <a:r>
              <a:rPr lang="en-US" dirty="0"/>
              <a:t>To begin, let us consider the case of a channel that is noise free. In this environment, the limitation on data rate is simply the bandwidth of the signal. A formulation of this limitation, due to Nyquist, states that if the rate of signal transmission is 2</a:t>
            </a:r>
            <a:r>
              <a:rPr lang="en-US" i="1" dirty="0"/>
              <a:t>B</a:t>
            </a:r>
            <a:r>
              <a:rPr lang="en-US" dirty="0"/>
              <a:t>, then a signal with frequencies no greater than </a:t>
            </a:r>
            <a:r>
              <a:rPr lang="en-US" i="1" dirty="0"/>
              <a:t>B</a:t>
            </a:r>
            <a:r>
              <a:rPr lang="en-US" dirty="0"/>
              <a:t> is sufficient to carry the signal rate. The converse is also true: Given a bandwidth of </a:t>
            </a:r>
            <a:r>
              <a:rPr lang="en-US" i="1" dirty="0"/>
              <a:t>B</a:t>
            </a:r>
            <a:r>
              <a:rPr lang="en-US" dirty="0"/>
              <a:t>, the highest signal rate that can be carried is 2</a:t>
            </a:r>
            <a:r>
              <a:rPr lang="en-US" i="1" dirty="0"/>
              <a:t>B</a:t>
            </a:r>
            <a:r>
              <a:rPr lang="en-US" dirty="0"/>
              <a:t>. This limitation is due to the effect of </a:t>
            </a:r>
            <a:r>
              <a:rPr lang="en-US" dirty="0" err="1"/>
              <a:t>intersymbol</a:t>
            </a:r>
            <a:r>
              <a:rPr lang="en-US" dirty="0"/>
              <a:t> interference, such as is produced by delay distortion. The result is useful in the development of digital-to-analog encoding schemes and is, in essence, based on the same derivation as that of the sampling theorem, described in Appendix G.</a:t>
            </a:r>
          </a:p>
          <a:p>
            <a:r>
              <a:rPr lang="en-US" dirty="0"/>
              <a:t>	Note that in the preceding paragraph, we referred to signal rate. If the signals to be transmitted are binary (two voltage levels), then the data rate that can be supported by </a:t>
            </a:r>
            <a:r>
              <a:rPr lang="en-US" i="1" dirty="0"/>
              <a:t>B</a:t>
            </a:r>
            <a:r>
              <a:rPr lang="en-US" dirty="0"/>
              <a:t> Hz is 2</a:t>
            </a:r>
            <a:r>
              <a:rPr lang="en-US" i="1" dirty="0"/>
              <a:t>B </a:t>
            </a:r>
            <a:r>
              <a:rPr lang="en-US" dirty="0"/>
              <a:t>bps. However, as we shall see in Chapter 5, signals with more than two levels can be used; that is, each signal element can represent more than one bit. For example, if four possible voltage levels are used as signals, then each signal element can represent two bits. With multilevel signaling, the Nyquist formulation becomes</a:t>
            </a:r>
          </a:p>
          <a:p>
            <a:r>
              <a:rPr lang="en-US" dirty="0"/>
              <a:t>	</a:t>
            </a:r>
          </a:p>
          <a:p>
            <a:r>
              <a:rPr lang="en-US" i="1" dirty="0"/>
              <a:t>C</a:t>
            </a:r>
            <a:r>
              <a:rPr lang="en-US" dirty="0"/>
              <a:t> = 2</a:t>
            </a:r>
            <a:r>
              <a:rPr lang="en-US" i="1" dirty="0"/>
              <a:t>B</a:t>
            </a:r>
            <a:r>
              <a:rPr lang="en-US" dirty="0"/>
              <a:t> log</a:t>
            </a:r>
            <a:r>
              <a:rPr lang="en-US" baseline="-25000" dirty="0"/>
              <a:t>2</a:t>
            </a:r>
            <a:r>
              <a:rPr lang="en-US" dirty="0"/>
              <a:t> </a:t>
            </a:r>
            <a:r>
              <a:rPr lang="en-US" i="1" dirty="0"/>
              <a:t>M</a:t>
            </a:r>
            <a:endParaRPr lang="en-US" dirty="0"/>
          </a:p>
          <a:p>
            <a:r>
              <a:rPr lang="en-US" dirty="0"/>
              <a:t>	</a:t>
            </a:r>
          </a:p>
          <a:p>
            <a:r>
              <a:rPr lang="en-US" dirty="0"/>
              <a:t>where </a:t>
            </a:r>
            <a:r>
              <a:rPr lang="en-US" i="1" dirty="0"/>
              <a:t>M</a:t>
            </a:r>
            <a:r>
              <a:rPr lang="en-US" dirty="0"/>
              <a:t> is the number of discrete signal or voltage levels. </a:t>
            </a:r>
          </a:p>
          <a:p>
            <a:r>
              <a:rPr lang="en-US" dirty="0"/>
              <a:t>	So, for a given bandwidth, the data rate can be increased by increasing the number of different signal elements. However, this places an increased burden on the receiver: Instead of distinguishing one of two possible signal elements during each signal time, it must distinguish one of </a:t>
            </a:r>
            <a:r>
              <a:rPr lang="en-US" i="1" dirty="0"/>
              <a:t>M</a:t>
            </a:r>
            <a:r>
              <a:rPr lang="en-US" dirty="0"/>
              <a:t> possible signal elements. Noise and other impairments on the transmission line will limit the practical value of </a:t>
            </a:r>
            <a:r>
              <a:rPr lang="en-US" i="1" dirty="0"/>
              <a:t>M</a:t>
            </a:r>
            <a:r>
              <a:rPr lang="en-US" dirty="0"/>
              <a:t>.</a:t>
            </a: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7806957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p:spPr>
        <p:txBody>
          <a:bodyPr/>
          <a:lstStyle/>
          <a:p>
            <a:fld id="{9696D384-6893-894A-840D-F0F8960509EB}" type="slidenum">
              <a:rPr lang="en-US"/>
              <a:pPr/>
              <a:t>39</a:t>
            </a:fld>
            <a:endParaRPr lang="en-US" dirty="0"/>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r>
              <a:rPr lang="en-US" dirty="0" err="1"/>
              <a:t>Nyquist's</a:t>
            </a:r>
            <a:r>
              <a:rPr lang="en-US" dirty="0"/>
              <a:t> formula indicates that, all other things being equal, doubling the bandwidth doubles the data rate. Now consider the relationship among data rate, noise, and error rate. The presence of noise can corrupt one or more bits. If the data rate is increased, then the bits become "shorter" so that more bits are affected by a given pattern of noise.</a:t>
            </a:r>
          </a:p>
          <a:p>
            <a:r>
              <a:rPr lang="en-US" dirty="0"/>
              <a:t>Figure 3.15 illustrates this relationship. If the data rate is increased, then more bits will occur during the interval of a noise spike, and hence more errors will occur.</a:t>
            </a:r>
          </a:p>
          <a:p>
            <a:endParaRPr lang="en-US" dirty="0"/>
          </a:p>
          <a:p>
            <a:r>
              <a:rPr lang="en-US" dirty="0"/>
              <a:t>All of these concepts can be tied together neatly in a formula developed by the mathematician Claude Shannon. As we have just illustrated, the higher the data rate, the more damage that unwanted noise can do. For a given level of noise, we would expect that a greater signal strength would improve the ability to receive data correctly in the presence of noise. The key parameter involved in this reasoning is the </a:t>
            </a:r>
            <a:r>
              <a:rPr lang="en-US" b="1" dirty="0"/>
              <a:t>signal-to-noise ratio</a:t>
            </a:r>
            <a:r>
              <a:rPr lang="en-US" dirty="0"/>
              <a:t> (SNR, or S/N), which is the ratio of the power in a signal to the power contained in the noise that is present at a particular point in the transmission. Typically, this ratio is measured at a receiver, because it is at this point that an attempt is made to process the signal and recover the data. For convenience, this ratio is often reported in decibels:</a:t>
            </a:r>
          </a:p>
          <a:p>
            <a:r>
              <a:rPr lang="en-US" dirty="0"/>
              <a:t>  </a:t>
            </a:r>
          </a:p>
          <a:p>
            <a:r>
              <a:rPr lang="en-US" dirty="0"/>
              <a:t>The signal-to-noise ratio is important in the transmission of digital data because it sets the upper bound on the achievable data rate. Shannon's result is that the maximum channel capacity, in bits per second, obeys the equation</a:t>
            </a:r>
          </a:p>
          <a:p>
            <a:r>
              <a:rPr lang="en-US" dirty="0"/>
              <a:t> </a:t>
            </a:r>
          </a:p>
          <a:p>
            <a:r>
              <a:rPr lang="en-US" i="1" dirty="0"/>
              <a:t>	C</a:t>
            </a:r>
            <a:r>
              <a:rPr lang="en-US" dirty="0"/>
              <a:t> = </a:t>
            </a:r>
            <a:r>
              <a:rPr lang="en-US" i="1" dirty="0"/>
              <a:t>B</a:t>
            </a:r>
            <a:r>
              <a:rPr lang="en-US" dirty="0"/>
              <a:t> log2 (1 + SNR)	</a:t>
            </a:r>
            <a:r>
              <a:rPr lang="en-US" b="1" dirty="0"/>
              <a:t>(3.1)</a:t>
            </a:r>
            <a:endParaRPr lang="en-US" dirty="0"/>
          </a:p>
          <a:p>
            <a:r>
              <a:rPr lang="en-US" dirty="0"/>
              <a:t> </a:t>
            </a:r>
          </a:p>
          <a:p>
            <a:r>
              <a:rPr lang="en-US" dirty="0"/>
              <a:t>where </a:t>
            </a:r>
            <a:r>
              <a:rPr lang="en-US" i="1" dirty="0"/>
              <a:t>C</a:t>
            </a:r>
            <a:r>
              <a:rPr lang="en-US" dirty="0"/>
              <a:t> is the capacity of the channel in bits per second and </a:t>
            </a:r>
            <a:r>
              <a:rPr lang="en-US" i="1" dirty="0"/>
              <a:t>B</a:t>
            </a:r>
            <a:r>
              <a:rPr lang="en-US" dirty="0"/>
              <a:t> is the bandwidth of the channel in hertz. The Shannon formula represents the theoretical maximum that can be achieved. In practice, however, only much lower rates are achieved. One reason for this is that the formula assumes white noise (thermal noise). Impulse noise is not accounted for, nor are attenuation distortion or delay distortion. Even in an ideal white noise environment, present technology still cannot achieve Shannon capacity due to encoding issues, such as coding length and complexity.</a:t>
            </a:r>
          </a:p>
          <a:p>
            <a:endParaRPr lang="en-US" dirty="0"/>
          </a:p>
          <a:p>
            <a:r>
              <a:rPr lang="en-US" dirty="0"/>
              <a:t>The capacity indicated in the preceding equation is referred to as the error-free capacity. Shannon proved that if the actual information rate on a channel is less than the error-free capacity, then it is theoretically possible to use a suitable signal code to achieve error-free transmission through the channel. Shannon's theorem unfortunately does not suggest a means for finding such codes, but it does provide a yardstick by which the performance of practical communication schemes may be measured.</a:t>
            </a:r>
          </a:p>
          <a:p>
            <a:endParaRPr lang="en-US" dirty="0"/>
          </a:p>
          <a:p>
            <a:r>
              <a:rPr lang="en-US" dirty="0"/>
              <a:t>Several other observations concerning the preceding equation may be instructive. For a given level of noise, it would appear that the data rate could be increased by increasing either signal strength or bandwidth. However, as the signal strength increases, so do the effects of nonlinearities in the system, leading to an increase in intermodulation noise. Note also that, because noise is assumed to be white, the wider the bandwidth, the more noise is admitted to the system. Thus, as </a:t>
            </a:r>
            <a:r>
              <a:rPr lang="en-US" i="1" dirty="0"/>
              <a:t>B</a:t>
            </a:r>
            <a:r>
              <a:rPr lang="en-US" dirty="0"/>
              <a:t> increases, SNR decreases.</a:t>
            </a:r>
            <a:r>
              <a:rPr lang="en-US" b="1" i="1" cap="small" dirty="0"/>
              <a:t> </a:t>
            </a:r>
          </a:p>
          <a:p>
            <a:r>
              <a:rPr lang="en-US" dirty="0"/>
              <a:t> </a:t>
            </a:r>
          </a:p>
          <a:p>
            <a:r>
              <a:rPr lang="en-US" b="1" dirty="0"/>
              <a:t>The Expression </a:t>
            </a:r>
            <a:r>
              <a:rPr lang="en-US" b="1" i="1" dirty="0"/>
              <a:t>Eb</a:t>
            </a:r>
            <a:r>
              <a:rPr lang="en-US" b="1" dirty="0"/>
              <a:t>/</a:t>
            </a:r>
            <a:r>
              <a:rPr lang="en-US" b="1" i="1" dirty="0"/>
              <a:t>N</a:t>
            </a:r>
            <a:r>
              <a:rPr lang="en-US" b="1" dirty="0"/>
              <a:t>0</a:t>
            </a:r>
          </a:p>
          <a:p>
            <a:r>
              <a:rPr lang="en-US" dirty="0"/>
              <a:t>Finally, we mention a parameter related to SNR that is more convenient for determining digital data rates and error rates and that is the standard quality measure for digital communication system performance. The parameter is the ratio of signal energy per bit to noise power density per hertz, </a:t>
            </a:r>
            <a:r>
              <a:rPr lang="en-US" i="1" dirty="0"/>
              <a:t>Eb</a:t>
            </a:r>
            <a:r>
              <a:rPr lang="en-US" dirty="0"/>
              <a:t>/</a:t>
            </a:r>
            <a:r>
              <a:rPr lang="en-US" i="1" dirty="0"/>
              <a:t>N</a:t>
            </a:r>
            <a:r>
              <a:rPr lang="en-US" dirty="0"/>
              <a:t>0. Consider a signal, digital or analog, that contains binary digital data transmitted at a certain bit rate </a:t>
            </a:r>
            <a:r>
              <a:rPr lang="en-US" i="1" dirty="0"/>
              <a:t>R</a:t>
            </a:r>
            <a:r>
              <a:rPr lang="en-US" dirty="0"/>
              <a:t>. Recalling that 1 watt = 1 J/s, the energy per bit in a signal is given by </a:t>
            </a:r>
            <a:r>
              <a:rPr lang="en-US" i="1" dirty="0"/>
              <a:t>Eb</a:t>
            </a:r>
            <a:r>
              <a:rPr lang="en-US" dirty="0"/>
              <a:t> = </a:t>
            </a:r>
            <a:r>
              <a:rPr lang="en-US" i="1" dirty="0"/>
              <a:t>STb</a:t>
            </a:r>
            <a:r>
              <a:rPr lang="en-US" dirty="0"/>
              <a:t>, where </a:t>
            </a:r>
            <a:r>
              <a:rPr lang="en-US" i="1" dirty="0"/>
              <a:t>S</a:t>
            </a:r>
            <a:r>
              <a:rPr lang="en-US" dirty="0"/>
              <a:t> is the signal power and </a:t>
            </a:r>
            <a:r>
              <a:rPr lang="en-US" i="1" dirty="0"/>
              <a:t>Tb</a:t>
            </a:r>
            <a:r>
              <a:rPr lang="en-US" dirty="0"/>
              <a:t> is the time required to send one bit. The data rate </a:t>
            </a:r>
            <a:r>
              <a:rPr lang="en-US" i="1" dirty="0"/>
              <a:t>R</a:t>
            </a:r>
            <a:r>
              <a:rPr lang="en-US" dirty="0"/>
              <a:t> is just </a:t>
            </a:r>
            <a:r>
              <a:rPr lang="en-US" i="1" dirty="0"/>
              <a:t>R</a:t>
            </a:r>
            <a:r>
              <a:rPr lang="en-US" dirty="0"/>
              <a:t> = 1/</a:t>
            </a:r>
            <a:r>
              <a:rPr lang="en-US" i="1" dirty="0"/>
              <a:t>Tb</a:t>
            </a:r>
            <a:r>
              <a:rPr lang="en-US" dirty="0"/>
              <a:t>.  </a:t>
            </a:r>
          </a:p>
          <a:p>
            <a:r>
              <a:rPr lang="en-US" dirty="0"/>
              <a:t> </a:t>
            </a:r>
          </a:p>
          <a:p>
            <a:r>
              <a:rPr lang="en-US" dirty="0"/>
              <a:t> The ratio </a:t>
            </a:r>
            <a:r>
              <a:rPr lang="en-US" i="1" dirty="0"/>
              <a:t>Eb</a:t>
            </a:r>
            <a:r>
              <a:rPr lang="en-US" dirty="0"/>
              <a:t>/</a:t>
            </a:r>
            <a:r>
              <a:rPr lang="en-US" i="1" dirty="0"/>
              <a:t>N</a:t>
            </a:r>
            <a:r>
              <a:rPr lang="en-US" dirty="0"/>
              <a:t>0 is important because the bit error rate for digital data is a (decreasing) function of this ratio. Given a value of </a:t>
            </a:r>
            <a:r>
              <a:rPr lang="en-US" i="1" dirty="0"/>
              <a:t>Eb</a:t>
            </a:r>
            <a:r>
              <a:rPr lang="en-US" dirty="0"/>
              <a:t>/</a:t>
            </a:r>
            <a:r>
              <a:rPr lang="en-US" i="1" dirty="0"/>
              <a:t>N</a:t>
            </a:r>
            <a:r>
              <a:rPr lang="en-US" dirty="0"/>
              <a:t>0 needed to achieve a desired error rate, the parameters in the preceding formula may be selected. Note that as the bit rate </a:t>
            </a:r>
            <a:r>
              <a:rPr lang="en-US" i="1" dirty="0"/>
              <a:t>R</a:t>
            </a:r>
            <a:r>
              <a:rPr lang="en-US" dirty="0"/>
              <a:t> increases, the transmitted signal power, relative to noise, must increase to maintain the required </a:t>
            </a:r>
            <a:r>
              <a:rPr lang="en-US" i="1" dirty="0"/>
              <a:t>Eb</a:t>
            </a:r>
            <a:r>
              <a:rPr lang="en-US" dirty="0"/>
              <a:t>/</a:t>
            </a:r>
            <a:r>
              <a:rPr lang="en-US" i="1" dirty="0"/>
              <a:t>N</a:t>
            </a:r>
            <a:r>
              <a:rPr lang="en-US" dirty="0"/>
              <a:t>0.</a:t>
            </a:r>
          </a:p>
          <a:p>
            <a:r>
              <a:rPr lang="en-US" dirty="0"/>
              <a:t>	Let us try to grasp this result intuitively by considering again Figure 3.15. The signal here is digital, but the reasoning would be the same for an analog signal. In several instances, the noise is sufficient to alter the value of a bit. If the data rate were doubled, the bits would be more tightly packed together, and the same passage of noise might destroy two bits. Thus, for constant signal to noise ratio, an increase in data rate increases the error rate.</a:t>
            </a:r>
          </a:p>
          <a:p>
            <a:endParaRPr lang="en-US" dirty="0"/>
          </a:p>
          <a:p>
            <a:r>
              <a:rPr lang="en-US" dirty="0"/>
              <a:t>The advantage of </a:t>
            </a:r>
            <a:r>
              <a:rPr lang="en-US" i="1" dirty="0"/>
              <a:t>Eb</a:t>
            </a:r>
            <a:r>
              <a:rPr lang="en-US" dirty="0"/>
              <a:t>/</a:t>
            </a:r>
            <a:r>
              <a:rPr lang="en-US" i="1" dirty="0"/>
              <a:t>N</a:t>
            </a:r>
            <a:r>
              <a:rPr lang="en-US" dirty="0"/>
              <a:t>0 over SNR is that the latter quantity depends on the bandwidth.</a:t>
            </a:r>
          </a:p>
          <a:p>
            <a:r>
              <a:rPr lang="en-US" dirty="0"/>
              <a:t> </a:t>
            </a:r>
          </a:p>
          <a:p>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7093935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606684A0-0005-8F41-AE53-2DBA340D5784}" type="slidenum">
              <a:rPr lang="en-US"/>
              <a:pPr/>
              <a:t>4</a:t>
            </a:fld>
            <a:endParaRPr lang="en-US" dirty="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p:spPr>
        <p:txBody>
          <a:bodyPr/>
          <a:lstStyle/>
          <a:p>
            <a:r>
              <a:rPr lang="en-US" dirty="0"/>
              <a:t>A transmission may be simplex, half duplex , or full duplex . In simplex  transmission,</a:t>
            </a:r>
          </a:p>
          <a:p>
            <a:r>
              <a:rPr lang="en-US" dirty="0"/>
              <a:t>signals are transmitted in only one direction; one station is transmitter and</a:t>
            </a:r>
          </a:p>
          <a:p>
            <a:r>
              <a:rPr lang="en-US" dirty="0"/>
              <a:t>the other is receiver. In half-duplex  operation, both stations may transmit, but only</a:t>
            </a:r>
          </a:p>
          <a:p>
            <a:r>
              <a:rPr lang="en-US" dirty="0"/>
              <a:t>one at a time. In full-duplex  operation, both stations may transmit simultaneously.</a:t>
            </a:r>
          </a:p>
          <a:p>
            <a:r>
              <a:rPr lang="en-US" dirty="0"/>
              <a:t>In the latter case, the medium is carrying signals in both directions at the same time.</a:t>
            </a:r>
          </a:p>
          <a:p>
            <a:r>
              <a:rPr lang="en-US" dirty="0"/>
              <a:t>We should note that the definitions just given are the ones in common use in the</a:t>
            </a:r>
          </a:p>
          <a:p>
            <a:r>
              <a:rPr lang="en-US" dirty="0"/>
              <a:t>United States (ANSI definitions). Elsewhere (ITU-T definitions), the term simplex</a:t>
            </a:r>
          </a:p>
          <a:p>
            <a:r>
              <a:rPr lang="en-US" dirty="0"/>
              <a:t> is used to correspond to half duplex , and duplex  is used to correspond to full duplex</a:t>
            </a:r>
          </a:p>
          <a:p>
            <a:r>
              <a:rPr lang="en-US" dirty="0"/>
              <a:t> as just defined.</a:t>
            </a:r>
            <a:endParaRPr lang="en-US" b="0" i="0"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9577477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 We can make several observations about Figure 3.16. Below 0 dB SNR, noise</a:t>
            </a:r>
          </a:p>
          <a:p>
            <a:r>
              <a:rPr lang="en-US" dirty="0"/>
              <a:t>is the dominant factor in the capacity of a channel. Shannon’s theorem shows that</a:t>
            </a:r>
          </a:p>
          <a:p>
            <a:r>
              <a:rPr lang="en-US" dirty="0"/>
              <a:t>communications is possible in this region, but at a relatively low data rate, a rate</a:t>
            </a:r>
          </a:p>
          <a:p>
            <a:r>
              <a:rPr lang="en-US" dirty="0"/>
              <a:t>that is reduced in proportion to the SNR (on a log/log scale). In the region of at</a:t>
            </a:r>
          </a:p>
          <a:p>
            <a:r>
              <a:rPr lang="en-US" dirty="0"/>
              <a:t>least 6 dB above 0 dB SNR, noise is no longer the limiting factor in communications</a:t>
            </a:r>
          </a:p>
          <a:p>
            <a:r>
              <a:rPr lang="en-US" dirty="0"/>
              <a:t>speed. In this region, there is little ambiguity in a signal’s relative amplitude and</a:t>
            </a:r>
          </a:p>
          <a:p>
            <a:r>
              <a:rPr lang="en-US" dirty="0"/>
              <a:t>phase, and achieving a high-channel capacity depends on the design of the signal,</a:t>
            </a:r>
          </a:p>
          <a:p>
            <a:r>
              <a:rPr lang="en-US" dirty="0"/>
              <a:t>including such factors as modulation type and coding.</a:t>
            </a:r>
          </a:p>
          <a:p>
            <a:r>
              <a:rPr lang="en-US" dirty="0"/>
              <a:t>Several other observations concerning the preceding equation may be instructive.</a:t>
            </a:r>
          </a:p>
          <a:p>
            <a:r>
              <a:rPr lang="en-US" dirty="0"/>
              <a:t>For a given level of noise, it would appear that the data rate could be increased</a:t>
            </a:r>
          </a:p>
          <a:p>
            <a:r>
              <a:rPr lang="en-US" dirty="0"/>
              <a:t>by increasing either signal strength or bandwidth. However, as the signal strength</a:t>
            </a:r>
          </a:p>
          <a:p>
            <a:r>
              <a:rPr lang="en-US" dirty="0"/>
              <a:t>increases, the effects of nonlinearities in the system also increase, leading to an</a:t>
            </a:r>
          </a:p>
          <a:p>
            <a:r>
              <a:rPr lang="en-US" dirty="0"/>
              <a:t>increase in </a:t>
            </a:r>
            <a:r>
              <a:rPr lang="en-US" dirty="0" err="1"/>
              <a:t>intermodulation</a:t>
            </a:r>
            <a:r>
              <a:rPr lang="en-US" dirty="0"/>
              <a:t> noise. Note also that, because noise is assumed to be</a:t>
            </a:r>
          </a:p>
          <a:p>
            <a:r>
              <a:rPr lang="en-US" dirty="0"/>
              <a:t>white, the wider the bandwidth, the more noise is admitted to the system. Thus, as</a:t>
            </a:r>
          </a:p>
          <a:p>
            <a:r>
              <a:rPr lang="en-US" dirty="0"/>
              <a:t>B  increases, SNR decreases.</a:t>
            </a:r>
            <a:endParaRPr lang="en-US" dirty="0"/>
          </a:p>
        </p:txBody>
      </p:sp>
      <p:sp>
        <p:nvSpPr>
          <p:cNvPr id="4" name="Footer Placeholder 3"/>
          <p:cNvSpPr>
            <a:spLocks noGrp="1"/>
          </p:cNvSpPr>
          <p:nvPr>
            <p:ph type="ftr" sz="quarter" idx="10"/>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1"/>
          </p:nvPr>
        </p:nvSpPr>
        <p:spPr/>
        <p:txBody>
          <a:bodyPr/>
          <a:lstStyle/>
          <a:p>
            <a:pPr>
              <a:defRPr/>
            </a:pPr>
            <a:fld id="{2B16E152-D51B-2041-9095-99A7526D2423}" type="slidenum">
              <a:rPr lang="en-US" smtClean="0"/>
              <a:pPr>
                <a:defRPr/>
              </a:pPr>
              <a:t>40</a:t>
            </a:fld>
            <a:endParaRPr lang="en-US" dirty="0"/>
          </a:p>
        </p:txBody>
      </p:sp>
    </p:spTree>
    <p:extLst>
      <p:ext uri="{BB962C8B-B14F-4D97-AF65-F5344CB8AC3E}">
        <p14:creationId xmlns:p14="http://schemas.microsoft.com/office/powerpoint/2010/main" val="4917054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p:spPr>
        <p:txBody>
          <a:bodyPr/>
          <a:lstStyle/>
          <a:p>
            <a:fld id="{5F1237D5-E233-4344-968A-EE6D40D35E39}" type="slidenum">
              <a:rPr lang="en-US"/>
              <a:pPr/>
              <a:t>41</a:t>
            </a:fld>
            <a:endParaRPr lang="en-US" dirty="0"/>
          </a:p>
        </p:txBody>
      </p:sp>
      <p:sp>
        <p:nvSpPr>
          <p:cNvPr id="95235" name="Rectangle 2"/>
          <p:cNvSpPr>
            <a:spLocks noGrp="1" noRot="1" noChangeAspect="1" noChangeArrowheads="1"/>
          </p:cNvSpPr>
          <p:nvPr>
            <p:ph type="sldImg"/>
          </p:nvPr>
        </p:nvSpPr>
        <p:spPr>
          <a:solidFill>
            <a:srgbClr val="FFFFFF"/>
          </a:solidFill>
          <a:ln/>
        </p:spPr>
      </p:sp>
      <p:sp>
        <p:nvSpPr>
          <p:cNvPr id="95236" name="Rectangle 3"/>
          <p:cNvSpPr>
            <a:spLocks noGrp="1" noChangeArrowheads="1"/>
          </p:cNvSpPr>
          <p:nvPr>
            <p:ph type="body" idx="1"/>
          </p:nvPr>
        </p:nvSpPr>
        <p:spPr>
          <a:xfrm>
            <a:off x="698500" y="4409758"/>
            <a:ext cx="5588000" cy="4177665"/>
          </a:xfrm>
          <a:solidFill>
            <a:srgbClr val="FFFFFF"/>
          </a:solidFill>
          <a:ln/>
        </p:spPr>
        <p:txBody>
          <a:bodyPr/>
          <a:lstStyle/>
          <a:p>
            <a:r>
              <a:rPr lang="en-US" dirty="0" smtClean="0"/>
              <a:t>Chapter </a:t>
            </a:r>
            <a:r>
              <a:rPr lang="en-US" dirty="0"/>
              <a:t>3</a:t>
            </a:r>
            <a:r>
              <a:rPr lang="en-US" dirty="0" smtClean="0"/>
              <a:t> </a:t>
            </a:r>
            <a:r>
              <a:rPr lang="en-US" dirty="0"/>
              <a:t>summary.</a:t>
            </a:r>
          </a:p>
        </p:txBody>
      </p:sp>
    </p:spTree>
    <p:extLst>
      <p:ext uri="{BB962C8B-B14F-4D97-AF65-F5344CB8AC3E}">
        <p14:creationId xmlns:p14="http://schemas.microsoft.com/office/powerpoint/2010/main" val="1918502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p:spPr>
        <p:txBody>
          <a:bodyPr/>
          <a:lstStyle/>
          <a:p>
            <a:fld id="{D5E12CC8-FC19-8646-BC0C-94F5FF0E20E1}" type="slidenum">
              <a:rPr lang="en-US"/>
              <a:pPr/>
              <a:t>5</a:t>
            </a:fld>
            <a:endParaRPr lang="en-US" dirty="0"/>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p:spPr>
        <p:txBody>
          <a:bodyPr/>
          <a:lstStyle/>
          <a:p>
            <a:r>
              <a:rPr lang="en-US" dirty="0"/>
              <a:t>Viewed as a function of time, an electromagnetic signal</a:t>
            </a:r>
          </a:p>
          <a:p>
            <a:r>
              <a:rPr lang="en-US" dirty="0"/>
              <a:t>can be either analog or digital. An analog signal  is one in which the signal intensity</a:t>
            </a:r>
          </a:p>
          <a:p>
            <a:r>
              <a:rPr lang="en-US" dirty="0"/>
              <a:t>varies in a smooth, or continuous , fashion over time. In other words, there are no</a:t>
            </a:r>
          </a:p>
          <a:p>
            <a:r>
              <a:rPr lang="en-US" dirty="0"/>
              <a:t>breaks or discontinuities in the signal.  A digital signal  is one in which the signal</a:t>
            </a:r>
          </a:p>
          <a:p>
            <a:r>
              <a:rPr lang="en-US" dirty="0"/>
              <a:t>intensity maintains a constant level for some period of time and then abruptly</a:t>
            </a:r>
          </a:p>
          <a:p>
            <a:r>
              <a:rPr lang="en-US" dirty="0"/>
              <a:t>changes to another constant level, in a discrete  fashion.  Figure 3.1 shows an example</a:t>
            </a:r>
          </a:p>
          <a:p>
            <a:r>
              <a:rPr lang="en-US" dirty="0"/>
              <a:t>of each kind of signal. The analog signal might represent speech, and the digital</a:t>
            </a:r>
          </a:p>
          <a:p>
            <a:r>
              <a:rPr lang="en-US" dirty="0"/>
              <a:t>signal might represent binary 1s and 0s.</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424238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52DBD95C-608B-D442-A9EC-C90BB583BF9D}" type="slidenum">
              <a:rPr lang="en-US"/>
              <a:pPr/>
              <a:t>6</a:t>
            </a:fld>
            <a:endParaRPr lang="en-U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noFill/>
          <a:ln/>
        </p:spPr>
        <p:txBody>
          <a:bodyPr/>
          <a:lstStyle/>
          <a:p>
            <a:r>
              <a:rPr lang="en-US" dirty="0"/>
              <a:t>The simplest sort of signal is a periodic signal , in which the same signal pattern</a:t>
            </a:r>
          </a:p>
          <a:p>
            <a:r>
              <a:rPr lang="en-US" dirty="0"/>
              <a:t>repeats over time. Figure 3.2 shows an example of a periodic continuous signal (sine</a:t>
            </a:r>
          </a:p>
          <a:p>
            <a:r>
              <a:rPr lang="en-US" dirty="0"/>
              <a:t>wave) and a periodic discrete signal (square wave).</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719885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p:spPr>
        <p:txBody>
          <a:bodyPr/>
          <a:lstStyle/>
          <a:p>
            <a:fld id="{B61217FC-1D02-2C4B-89CD-27C0E1866DC7}" type="slidenum">
              <a:rPr lang="en-US"/>
              <a:pPr/>
              <a:t>7</a:t>
            </a:fld>
            <a:endParaRPr lang="en-US" dirty="0"/>
          </a:p>
        </p:txBody>
      </p:sp>
      <p:sp>
        <p:nvSpPr>
          <p:cNvPr id="33795" name="Rectangle 2"/>
          <p:cNvSpPr>
            <a:spLocks noGrp="1" noRot="1" noChangeAspect="1" noChangeArrowheads="1" noTextEdit="1"/>
          </p:cNvSpPr>
          <p:nvPr>
            <p:ph type="sldImg"/>
          </p:nvPr>
        </p:nvSpPr>
        <p:spPr>
          <a:ln/>
        </p:spPr>
      </p:sp>
      <p:sp>
        <p:nvSpPr>
          <p:cNvPr id="33796" name="Rectangle 3"/>
          <p:cNvSpPr>
            <a:spLocks noGrp="1" noChangeArrowheads="1"/>
          </p:cNvSpPr>
          <p:nvPr>
            <p:ph type="body" idx="1"/>
          </p:nvPr>
        </p:nvSpPr>
        <p:spPr>
          <a:noFill/>
          <a:ln/>
        </p:spPr>
        <p:txBody>
          <a:bodyPr/>
          <a:lstStyle/>
          <a:p>
            <a:r>
              <a:rPr lang="en-US" dirty="0"/>
              <a:t>The sine wave is the fundamental periodic signal. A general sine wave can be</a:t>
            </a:r>
          </a:p>
          <a:p>
            <a:r>
              <a:rPr lang="en-US" dirty="0"/>
              <a:t>represented by three parameters: peak amplitude (A ), frequency (</a:t>
            </a:r>
            <a:r>
              <a:rPr lang="en-US" dirty="0" err="1"/>
              <a:t>f</a:t>
            </a:r>
            <a:r>
              <a:rPr lang="en-US" dirty="0"/>
              <a:t> ), and phase (</a:t>
            </a:r>
            <a:r>
              <a:rPr kumimoji="1" lang="en-US" b="1" dirty="0" err="1">
                <a:sym typeface="Symbol" pitchFamily="-110" charset="2"/>
              </a:rPr>
              <a:t></a:t>
            </a:r>
            <a:r>
              <a:rPr lang="en-US" dirty="0"/>
              <a:t> ).</a:t>
            </a:r>
          </a:p>
          <a:p>
            <a:r>
              <a:rPr lang="en-US" dirty="0"/>
              <a:t>The peak amplitude  is the maximum value or strength of the signal over time; typically,</a:t>
            </a:r>
          </a:p>
          <a:p>
            <a:r>
              <a:rPr lang="en-US" dirty="0"/>
              <a:t>this value is measured in volts. The frequency  is the rate [in cycles per second,</a:t>
            </a:r>
          </a:p>
          <a:p>
            <a:r>
              <a:rPr lang="en-US" dirty="0"/>
              <a:t>or hertz (Hz)] at which the signal repeats. An equivalent parameter is the period</a:t>
            </a:r>
          </a:p>
          <a:p>
            <a:r>
              <a:rPr lang="en-US" dirty="0"/>
              <a:t> (T ) of a signal, which is the amount of time it takes for one repetition; therefore,</a:t>
            </a:r>
          </a:p>
          <a:p>
            <a:r>
              <a:rPr lang="en-US" dirty="0"/>
              <a:t>T =  1/f . Phase  is a measure of the relative position in time within a single period of a</a:t>
            </a:r>
          </a:p>
          <a:p>
            <a:r>
              <a:rPr lang="en-US" dirty="0"/>
              <a:t>signal, as is illustrated subsequently.</a:t>
            </a:r>
            <a:endParaRPr lang="en-US" b="0"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649760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p:spPr>
        <p:txBody>
          <a:bodyPr/>
          <a:lstStyle/>
          <a:p>
            <a:fld id="{59C8E10E-A524-B745-B451-44C001E2B1E2}" type="slidenum">
              <a:rPr lang="en-US"/>
              <a:pPr/>
              <a:t>8</a:t>
            </a:fld>
            <a:endParaRPr lang="en-US" dirty="0"/>
          </a:p>
        </p:txBody>
      </p:sp>
      <p:sp>
        <p:nvSpPr>
          <p:cNvPr id="35843" name="Rectangle 2"/>
          <p:cNvSpPr>
            <a:spLocks noGrp="1" noRot="1" noChangeAspect="1" noChangeArrowheads="1" noTextEdit="1"/>
          </p:cNvSpPr>
          <p:nvPr>
            <p:ph type="sldImg"/>
          </p:nvPr>
        </p:nvSpPr>
        <p:spPr>
          <a:ln/>
        </p:spPr>
      </p:sp>
      <p:sp>
        <p:nvSpPr>
          <p:cNvPr id="35844" name="Rectangle 3"/>
          <p:cNvSpPr>
            <a:spLocks noGrp="1" noChangeArrowheads="1"/>
          </p:cNvSpPr>
          <p:nvPr>
            <p:ph type="body" idx="1"/>
          </p:nvPr>
        </p:nvSpPr>
        <p:spPr>
          <a:noFill/>
          <a:ln/>
        </p:spPr>
        <p:txBody>
          <a:bodyPr/>
          <a:lstStyle/>
          <a:p>
            <a:r>
              <a:rPr lang="en-US" dirty="0"/>
              <a:t>	The general sine wave can be written</a:t>
            </a:r>
          </a:p>
          <a:p>
            <a:r>
              <a:rPr lang="en-US" dirty="0"/>
              <a:t> </a:t>
            </a:r>
          </a:p>
          <a:p>
            <a:r>
              <a:rPr lang="en-US" i="1" dirty="0"/>
              <a:t>s</a:t>
            </a:r>
            <a:r>
              <a:rPr lang="en-US" dirty="0"/>
              <a:t>(</a:t>
            </a:r>
            <a:r>
              <a:rPr lang="en-US" i="1" dirty="0"/>
              <a:t>t</a:t>
            </a:r>
            <a:r>
              <a:rPr lang="en-US" dirty="0"/>
              <a:t>) = </a:t>
            </a:r>
            <a:r>
              <a:rPr lang="en-US" i="1" dirty="0"/>
              <a:t>A</a:t>
            </a:r>
            <a:r>
              <a:rPr lang="en-US" dirty="0"/>
              <a:t> sin(2π</a:t>
            </a:r>
            <a:r>
              <a:rPr lang="en-US" i="1" dirty="0"/>
              <a:t>ft</a:t>
            </a:r>
            <a:r>
              <a:rPr lang="en-US" dirty="0"/>
              <a:t> + f)</a:t>
            </a:r>
          </a:p>
          <a:p>
            <a:r>
              <a:rPr lang="en-US" dirty="0"/>
              <a:t> </a:t>
            </a:r>
          </a:p>
          <a:p>
            <a:r>
              <a:rPr lang="en-US" dirty="0"/>
              <a:t>A function with the form of the preceding equation is known as a </a:t>
            </a:r>
            <a:r>
              <a:rPr lang="en-US" b="1" dirty="0"/>
              <a:t>sinusoid</a:t>
            </a:r>
            <a:r>
              <a:rPr lang="en-US" dirty="0"/>
              <a:t>. Figure 3.3 shows the effect of varying each of the three parameters. In part (a) of the figure, the frequency is 1 Hz; thus the period is </a:t>
            </a:r>
            <a:r>
              <a:rPr lang="en-US" i="1" dirty="0"/>
              <a:t>T</a:t>
            </a:r>
            <a:r>
              <a:rPr lang="en-US" dirty="0"/>
              <a:t> = 1 second. Part (b) has the same frequency and phase but a peak amplitude of 0.5. In part (c) we have </a:t>
            </a:r>
            <a:r>
              <a:rPr lang="en-US" i="1" dirty="0"/>
              <a:t>f</a:t>
            </a:r>
            <a:r>
              <a:rPr lang="en-US" dirty="0"/>
              <a:t> = 2, which is equivalent to </a:t>
            </a:r>
            <a:r>
              <a:rPr lang="en-US" i="1" dirty="0"/>
              <a:t>T</a:t>
            </a:r>
            <a:r>
              <a:rPr lang="en-US" dirty="0"/>
              <a:t> = 0.5. Finally, part (d) shows the effect of a phase shift of π/4 radians, which is 45 degrees (2π radians = 360˚ = 1 period).</a:t>
            </a:r>
          </a:p>
          <a:p>
            <a:r>
              <a:rPr lang="en-US" dirty="0"/>
              <a:t>	In Figure 3.3, the horizontal axis is time; the graphs display the value of a signal at a given point in space as a function of time. These same graphs, with a change of scale, can apply with horizontal axes in space. In this case, the graphs display the value of a signal at a given point in time as a function of distance. For example, for a sinusoidal transmission (e.g., an electromagnetic radio wave some distance from a radio antenna, or sound some distance from a loudspeaker), at a particular instant of time, the intensity of the signal varies in a sinusoidal way as a function of distance from the source. </a:t>
            </a:r>
          </a:p>
          <a:p>
            <a:r>
              <a:rPr lang="en-US" dirty="0"/>
              <a:t>	</a:t>
            </a:r>
            <a:endParaRPr lang="en-US" dirty="0">
              <a:latin typeface="Times" pitchFamily="-110" charset="0"/>
            </a:endParaRPr>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5965166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fld id="{DB05E735-B361-BE4D-A98C-56C82F4F8B45}" type="slidenum">
              <a:rPr lang="en-US"/>
              <a:pPr/>
              <a:t>9</a:t>
            </a:fld>
            <a:endParaRPr lang="en-US" dirty="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dirty="0"/>
              <a:t>There is a simple relationship between the two sine waves, one in time and one in space. The </a:t>
            </a:r>
            <a:r>
              <a:rPr lang="en-US" b="1" dirty="0"/>
              <a:t>wavelength</a:t>
            </a:r>
            <a:r>
              <a:rPr lang="en-US" dirty="0"/>
              <a:t> (</a:t>
            </a:r>
            <a:r>
              <a:rPr lang="en-US" dirty="0">
                <a:sym typeface="Symbol"/>
              </a:rPr>
              <a:t></a:t>
            </a:r>
            <a:r>
              <a:rPr lang="en-US" dirty="0"/>
              <a:t>) of a signal is the distance occupied by a single cycle, or, put another way, the distance between two points of corresponding phase of two consecutive cycles. Assume that the signal is traveling with a velocity </a:t>
            </a:r>
            <a:r>
              <a:rPr lang="en-US" i="1" dirty="0"/>
              <a:t>v</a:t>
            </a:r>
            <a:r>
              <a:rPr lang="en-US" dirty="0"/>
              <a:t>. Then the wavelength is related to the period as follows: l = </a:t>
            </a:r>
            <a:r>
              <a:rPr lang="en-US" i="1" dirty="0"/>
              <a:t>vT</a:t>
            </a:r>
            <a:r>
              <a:rPr lang="en-US" dirty="0"/>
              <a:t>. Equivalently, l</a:t>
            </a:r>
            <a:r>
              <a:rPr lang="en-US" i="1" dirty="0"/>
              <a:t>f</a:t>
            </a:r>
            <a:r>
              <a:rPr lang="en-US" dirty="0"/>
              <a:t> = </a:t>
            </a:r>
            <a:r>
              <a:rPr lang="en-US" i="1" dirty="0"/>
              <a:t>v</a:t>
            </a:r>
            <a:r>
              <a:rPr lang="en-US" dirty="0"/>
              <a:t>. Of particular relevance to this discussion is the case where </a:t>
            </a:r>
            <a:r>
              <a:rPr lang="en-US" i="1" dirty="0"/>
              <a:t>v</a:t>
            </a:r>
            <a:r>
              <a:rPr lang="en-US" dirty="0"/>
              <a:t> = c, the speed of light in free space, which is approximately 3 ´ 10</a:t>
            </a:r>
            <a:r>
              <a:rPr lang="en-US" baseline="30000" dirty="0"/>
              <a:t>8</a:t>
            </a:r>
            <a:r>
              <a:rPr lang="en-US" dirty="0"/>
              <a:t> m/s.</a:t>
            </a:r>
          </a:p>
          <a:p>
            <a:r>
              <a:rPr lang="en-US" dirty="0"/>
              <a:t>	</a:t>
            </a:r>
            <a:endParaRPr lang="en-US" dirty="0"/>
          </a:p>
        </p:txBody>
      </p:sp>
      <p:sp>
        <p:nvSpPr>
          <p:cNvPr id="5" name="Footer Placeholder 4"/>
          <p:cNvSpPr>
            <a:spLocks noGrp="1"/>
          </p:cNvSpPr>
          <p:nvPr>
            <p:ph type="ftr" sz="quarter" idx="10"/>
          </p:nvPr>
        </p:nvSpPr>
        <p:spPr/>
        <p:txBody>
          <a:bodyPr/>
          <a:lstStyle/>
          <a:p>
            <a:pPr>
              <a:defRPr/>
            </a:pPr>
            <a:r>
              <a:rPr lang="en-US" dirty="0" smtClean="0"/>
              <a:t>Data and Computer Communications, Ninth Edition by William Stallings, (c) Pearson Education - Prentice Hall, 2011</a:t>
            </a:r>
            <a:endParaRPr lang="en-US" dirty="0"/>
          </a:p>
        </p:txBody>
      </p:sp>
    </p:spTree>
    <p:extLst>
      <p:ext uri="{BB962C8B-B14F-4D97-AF65-F5344CB8AC3E}">
        <p14:creationId xmlns:p14="http://schemas.microsoft.com/office/powerpoint/2010/main" val="11896414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pPr>
              <a:defRPr/>
            </a:pPr>
            <a:fld id="{4668780F-EEF0-B349-A43A-2F4BF9559C41}" type="slidenum">
              <a:rPr lang="en-US" smtClean="0"/>
              <a:pPr>
                <a:defRPr/>
              </a:pPr>
              <a:t>‹#›</a:t>
            </a:fld>
            <a:endParaRPr lang="en-US" dirty="0"/>
          </a:p>
        </p:txBody>
      </p:sp>
    </p:spTree>
    <p:extLst>
      <p:ext uri="{BB962C8B-B14F-4D97-AF65-F5344CB8AC3E}">
        <p14:creationId xmlns:p14="http://schemas.microsoft.com/office/powerpoint/2010/main" val="155789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pPr>
              <a:defRPr/>
            </a:pPr>
            <a:fld id="{3D611F5C-9FB8-944A-A1A1-09DBBE57B950}" type="slidenum">
              <a:rPr lang="en-US" smtClean="0"/>
              <a:pPr>
                <a:defRPr/>
              </a:pPr>
              <a:t>‹#›</a:t>
            </a:fld>
            <a:endParaRPr lang="en-US" dirty="0"/>
          </a:p>
        </p:txBody>
      </p:sp>
    </p:spTree>
    <p:extLst>
      <p:ext uri="{BB962C8B-B14F-4D97-AF65-F5344CB8AC3E}">
        <p14:creationId xmlns:p14="http://schemas.microsoft.com/office/powerpoint/2010/main" val="1253207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pPr>
              <a:defRPr/>
            </a:pPr>
            <a:fld id="{8F090613-C9D3-9D47-A27B-1246E294052F}" type="slidenum">
              <a:rPr lang="en-US" smtClean="0"/>
              <a:pPr>
                <a:defRPr/>
              </a:pPr>
              <a:t>‹#›</a:t>
            </a:fld>
            <a:endParaRPr lang="en-US" dirty="0"/>
          </a:p>
        </p:txBody>
      </p:sp>
    </p:spTree>
    <p:extLst>
      <p:ext uri="{BB962C8B-B14F-4D97-AF65-F5344CB8AC3E}">
        <p14:creationId xmlns:p14="http://schemas.microsoft.com/office/powerpoint/2010/main" val="5700738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1122363"/>
            <a:ext cx="6858000" cy="23876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17769CC-C4EF-CE44-8FE8-4417A2163FC5}" type="slidenum">
              <a:rPr lang="en-US" smtClean="0"/>
              <a:pPr/>
              <a:t>‹#›</a:t>
            </a:fld>
            <a:endParaRPr lang="en-US" dirty="0"/>
          </a:p>
        </p:txBody>
      </p:sp>
    </p:spTree>
    <p:extLst>
      <p:ext uri="{BB962C8B-B14F-4D97-AF65-F5344CB8AC3E}">
        <p14:creationId xmlns:p14="http://schemas.microsoft.com/office/powerpoint/2010/main" val="9503908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1C4FC1D6-BF0C-9749-816C-1702B0C4A78A}" type="slidenum">
              <a:rPr lang="en-US" smtClean="0"/>
              <a:pPr/>
              <a:t>‹#›</a:t>
            </a:fld>
            <a:endParaRPr lang="en-US" dirty="0"/>
          </a:p>
        </p:txBody>
      </p:sp>
    </p:spTree>
    <p:extLst>
      <p:ext uri="{BB962C8B-B14F-4D97-AF65-F5344CB8AC3E}">
        <p14:creationId xmlns:p14="http://schemas.microsoft.com/office/powerpoint/2010/main" val="2557895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D08B9C47-D783-9040-89DA-8EF84378EE92}" type="slidenum">
              <a:rPr lang="en-US" smtClean="0"/>
              <a:pPr/>
              <a:t>‹#›</a:t>
            </a:fld>
            <a:endParaRPr lang="en-US" dirty="0"/>
          </a:p>
        </p:txBody>
      </p:sp>
    </p:spTree>
    <p:extLst>
      <p:ext uri="{BB962C8B-B14F-4D97-AF65-F5344CB8AC3E}">
        <p14:creationId xmlns:p14="http://schemas.microsoft.com/office/powerpoint/2010/main" val="12662351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A61F1B6F-62CC-5F4D-9F84-332ECC650186}" type="slidenum">
              <a:rPr lang="en-US" smtClean="0"/>
              <a:pPr/>
              <a:t>‹#›</a:t>
            </a:fld>
            <a:endParaRPr lang="en-US" dirty="0"/>
          </a:p>
        </p:txBody>
      </p:sp>
    </p:spTree>
    <p:extLst>
      <p:ext uri="{BB962C8B-B14F-4D97-AF65-F5344CB8AC3E}">
        <p14:creationId xmlns:p14="http://schemas.microsoft.com/office/powerpoint/2010/main" val="12426088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9" name="Slide Number Placeholder 8"/>
          <p:cNvSpPr>
            <a:spLocks noGrp="1"/>
          </p:cNvSpPr>
          <p:nvPr>
            <p:ph type="sldNum" sz="quarter" idx="12"/>
          </p:nvPr>
        </p:nvSpPr>
        <p:spPr/>
        <p:txBody>
          <a:bodyPr/>
          <a:lstStyle/>
          <a:p>
            <a:fld id="{2DBE4D59-E122-044A-A01D-E29AED99A75E}" type="slidenum">
              <a:rPr lang="en-US" smtClean="0"/>
              <a:pPr/>
              <a:t>‹#›</a:t>
            </a:fld>
            <a:endParaRPr lang="en-US" dirty="0"/>
          </a:p>
        </p:txBody>
      </p:sp>
    </p:spTree>
    <p:extLst>
      <p:ext uri="{BB962C8B-B14F-4D97-AF65-F5344CB8AC3E}">
        <p14:creationId xmlns:p14="http://schemas.microsoft.com/office/powerpoint/2010/main" val="1137949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2"/>
          </p:nvPr>
        </p:nvSpPr>
        <p:spPr/>
        <p:txBody>
          <a:bodyPr/>
          <a:lstStyle/>
          <a:p>
            <a:fld id="{0727A712-7836-3E46-B05C-35E636B56363}" type="slidenum">
              <a:rPr lang="en-US" smtClean="0"/>
              <a:pPr/>
              <a:t>‹#›</a:t>
            </a:fld>
            <a:endParaRPr lang="en-US" dirty="0"/>
          </a:p>
        </p:txBody>
      </p:sp>
    </p:spTree>
    <p:extLst>
      <p:ext uri="{BB962C8B-B14F-4D97-AF65-F5344CB8AC3E}">
        <p14:creationId xmlns:p14="http://schemas.microsoft.com/office/powerpoint/2010/main" val="1277849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4" name="Slide Number Placeholder 3"/>
          <p:cNvSpPr>
            <a:spLocks noGrp="1"/>
          </p:cNvSpPr>
          <p:nvPr>
            <p:ph type="sldNum" sz="quarter" idx="12"/>
          </p:nvPr>
        </p:nvSpPr>
        <p:spPr/>
        <p:txBody>
          <a:bodyPr/>
          <a:lstStyle/>
          <a:p>
            <a:fld id="{76C920E5-3B0C-3343-BA3D-A98C053EC410}" type="slidenum">
              <a:rPr lang="en-US" smtClean="0"/>
              <a:pPr/>
              <a:t>‹#›</a:t>
            </a:fld>
            <a:endParaRPr lang="en-US" dirty="0"/>
          </a:p>
        </p:txBody>
      </p:sp>
    </p:spTree>
    <p:extLst>
      <p:ext uri="{BB962C8B-B14F-4D97-AF65-F5344CB8AC3E}">
        <p14:creationId xmlns:p14="http://schemas.microsoft.com/office/powerpoint/2010/main" val="77721049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107251F6-4E5A-1F44-ADED-8BB7DA8937FA}" type="slidenum">
              <a:rPr lang="en-US" smtClean="0"/>
              <a:pPr/>
              <a:t>‹#›</a:t>
            </a:fld>
            <a:endParaRPr lang="en-US" dirty="0"/>
          </a:p>
        </p:txBody>
      </p:sp>
    </p:spTree>
    <p:extLst>
      <p:ext uri="{BB962C8B-B14F-4D97-AF65-F5344CB8AC3E}">
        <p14:creationId xmlns:p14="http://schemas.microsoft.com/office/powerpoint/2010/main" val="6534480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pPr>
              <a:defRPr/>
            </a:pPr>
            <a:fld id="{283A4069-7AD3-0147-8DC5-E0F0100F0C21}" type="slidenum">
              <a:rPr lang="en-US" smtClean="0"/>
              <a:pPr>
                <a:defRPr/>
              </a:pPr>
              <a:t>‹#›</a:t>
            </a:fld>
            <a:endParaRPr lang="en-US" dirty="0"/>
          </a:p>
        </p:txBody>
      </p:sp>
    </p:spTree>
    <p:extLst>
      <p:ext uri="{BB962C8B-B14F-4D97-AF65-F5344CB8AC3E}">
        <p14:creationId xmlns:p14="http://schemas.microsoft.com/office/powerpoint/2010/main" val="2316024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fld id="{6B8BC37E-4ADF-AF46-98A3-0D5FB97F609C}" type="slidenum">
              <a:rPr lang="en-US" smtClean="0"/>
              <a:pPr/>
              <a:t>‹#›</a:t>
            </a:fld>
            <a:endParaRPr lang="en-US" dirty="0"/>
          </a:p>
        </p:txBody>
      </p:sp>
    </p:spTree>
    <p:extLst>
      <p:ext uri="{BB962C8B-B14F-4D97-AF65-F5344CB8AC3E}">
        <p14:creationId xmlns:p14="http://schemas.microsoft.com/office/powerpoint/2010/main" val="19085188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E6BCC22B-BD40-EE4D-8BCA-11ADF8C63D87}" type="slidenum">
              <a:rPr lang="en-US" smtClean="0"/>
              <a:pPr/>
              <a:t>‹#›</a:t>
            </a:fld>
            <a:endParaRPr lang="en-US" dirty="0"/>
          </a:p>
        </p:txBody>
      </p:sp>
    </p:spTree>
    <p:extLst>
      <p:ext uri="{BB962C8B-B14F-4D97-AF65-F5344CB8AC3E}">
        <p14:creationId xmlns:p14="http://schemas.microsoft.com/office/powerpoint/2010/main" val="102345775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fld id="{B42123D3-5594-294D-847F-EF0836CFC416}" type="slidenum">
              <a:rPr lang="en-US" smtClean="0"/>
              <a:pPr/>
              <a:t>‹#›</a:t>
            </a:fld>
            <a:endParaRPr lang="en-US" dirty="0"/>
          </a:p>
        </p:txBody>
      </p:sp>
    </p:spTree>
    <p:extLst>
      <p:ext uri="{BB962C8B-B14F-4D97-AF65-F5344CB8AC3E}">
        <p14:creationId xmlns:p14="http://schemas.microsoft.com/office/powerpoint/2010/main" val="3646862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lvl1pPr>
          </a:lstStyle>
          <a:p>
            <a:r>
              <a:rPr lang="en-US" smtClean="0"/>
              <a:t>Click to edit Master title style</a:t>
            </a:r>
            <a:endParaRPr lang="en-US"/>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pPr>
              <a:defRPr/>
            </a:pPr>
            <a:endParaRPr lang="en-US" dirty="0"/>
          </a:p>
        </p:txBody>
      </p:sp>
      <p:sp>
        <p:nvSpPr>
          <p:cNvPr id="5" name="Footer Placeholder 4"/>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12"/>
          </p:nvPr>
        </p:nvSpPr>
        <p:spPr/>
        <p:txBody>
          <a:bodyPr/>
          <a:lstStyle/>
          <a:p>
            <a:pPr>
              <a:defRPr/>
            </a:pPr>
            <a:fld id="{A1AAB7E2-248F-AB46-AA54-6A9BF119FFBA}" type="slidenum">
              <a:rPr lang="en-US" smtClean="0"/>
              <a:pPr>
                <a:defRPr/>
              </a:pPr>
              <a:t>‹#›</a:t>
            </a:fld>
            <a:endParaRPr lang="en-US" dirty="0"/>
          </a:p>
        </p:txBody>
      </p:sp>
    </p:spTree>
    <p:extLst>
      <p:ext uri="{BB962C8B-B14F-4D97-AF65-F5344CB8AC3E}">
        <p14:creationId xmlns:p14="http://schemas.microsoft.com/office/powerpoint/2010/main" val="13898672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pPr>
              <a:defRPr/>
            </a:pPr>
            <a:fld id="{C36D0A1B-CA49-4E4C-A81A-5B8494FB2CFE}" type="slidenum">
              <a:rPr lang="en-US" smtClean="0"/>
              <a:pPr>
                <a:defRPr/>
              </a:pPr>
              <a:t>‹#›</a:t>
            </a:fld>
            <a:endParaRPr lang="en-US" dirty="0"/>
          </a:p>
        </p:txBody>
      </p:sp>
    </p:spTree>
    <p:extLst>
      <p:ext uri="{BB962C8B-B14F-4D97-AF65-F5344CB8AC3E}">
        <p14:creationId xmlns:p14="http://schemas.microsoft.com/office/powerpoint/2010/main" val="7808213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pPr>
              <a:defRPr/>
            </a:pPr>
            <a:endParaRPr lang="en-US" dirty="0"/>
          </a:p>
        </p:txBody>
      </p:sp>
      <p:sp>
        <p:nvSpPr>
          <p:cNvPr id="8" name="Footer Placeholder 7"/>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9" name="Slide Number Placeholder 8"/>
          <p:cNvSpPr>
            <a:spLocks noGrp="1"/>
          </p:cNvSpPr>
          <p:nvPr>
            <p:ph type="sldNum" sz="quarter" idx="12"/>
          </p:nvPr>
        </p:nvSpPr>
        <p:spPr/>
        <p:txBody>
          <a:bodyPr/>
          <a:lstStyle/>
          <a:p>
            <a:pPr>
              <a:defRPr/>
            </a:pPr>
            <a:fld id="{74EC7770-D7BF-6645-91E0-BDE45BC5402E}" type="slidenum">
              <a:rPr lang="en-US" smtClean="0"/>
              <a:pPr>
                <a:defRPr/>
              </a:pPr>
              <a:t>‹#›</a:t>
            </a:fld>
            <a:endParaRPr lang="en-US" dirty="0"/>
          </a:p>
        </p:txBody>
      </p:sp>
    </p:spTree>
    <p:extLst>
      <p:ext uri="{BB962C8B-B14F-4D97-AF65-F5344CB8AC3E}">
        <p14:creationId xmlns:p14="http://schemas.microsoft.com/office/powerpoint/2010/main" val="6190540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5" name="Slide Number Placeholder 4"/>
          <p:cNvSpPr>
            <a:spLocks noGrp="1"/>
          </p:cNvSpPr>
          <p:nvPr>
            <p:ph type="sldNum" sz="quarter" idx="12"/>
          </p:nvPr>
        </p:nvSpPr>
        <p:spPr/>
        <p:txBody>
          <a:bodyPr/>
          <a:lstStyle/>
          <a:p>
            <a:pPr>
              <a:defRPr/>
            </a:pPr>
            <a:fld id="{A57421AE-90B4-B148-9025-9873762DF15D}" type="slidenum">
              <a:rPr lang="en-US" smtClean="0"/>
              <a:pPr>
                <a:defRPr/>
              </a:pPr>
              <a:t>‹#›</a:t>
            </a:fld>
            <a:endParaRPr lang="en-US" dirty="0"/>
          </a:p>
        </p:txBody>
      </p:sp>
    </p:spTree>
    <p:extLst>
      <p:ext uri="{BB962C8B-B14F-4D97-AF65-F5344CB8AC3E}">
        <p14:creationId xmlns:p14="http://schemas.microsoft.com/office/powerpoint/2010/main" val="7116456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a:defRPr/>
            </a:pPr>
            <a:endParaRPr lang="en-US" dirty="0"/>
          </a:p>
        </p:txBody>
      </p:sp>
      <p:sp>
        <p:nvSpPr>
          <p:cNvPr id="3" name="Footer Placeholder 2"/>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4" name="Slide Number Placeholder 3"/>
          <p:cNvSpPr>
            <a:spLocks noGrp="1"/>
          </p:cNvSpPr>
          <p:nvPr>
            <p:ph type="sldNum" sz="quarter" idx="12"/>
          </p:nvPr>
        </p:nvSpPr>
        <p:spPr/>
        <p:txBody>
          <a:bodyPr/>
          <a:lstStyle/>
          <a:p>
            <a:pPr>
              <a:defRPr/>
            </a:pPr>
            <a:fld id="{5CD45107-9566-5149-8BFC-F8DF8C89B011}" type="slidenum">
              <a:rPr lang="en-US" smtClean="0"/>
              <a:pPr>
                <a:defRPr/>
              </a:pPr>
              <a:t>‹#›</a:t>
            </a:fld>
            <a:endParaRPr lang="en-US" dirty="0"/>
          </a:p>
        </p:txBody>
      </p:sp>
    </p:spTree>
    <p:extLst>
      <p:ext uri="{BB962C8B-B14F-4D97-AF65-F5344CB8AC3E}">
        <p14:creationId xmlns:p14="http://schemas.microsoft.com/office/powerpoint/2010/main" val="195740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pPr>
              <a:defRPr/>
            </a:pPr>
            <a:fld id="{46919252-7DF0-2944-B560-F2E92D09F5BA}" type="slidenum">
              <a:rPr lang="en-US" smtClean="0"/>
              <a:pPr>
                <a:defRPr/>
              </a:pPr>
              <a:t>‹#›</a:t>
            </a:fld>
            <a:endParaRPr lang="en-US" dirty="0"/>
          </a:p>
        </p:txBody>
      </p:sp>
    </p:spTree>
    <p:extLst>
      <p:ext uri="{BB962C8B-B14F-4D97-AF65-F5344CB8AC3E}">
        <p14:creationId xmlns:p14="http://schemas.microsoft.com/office/powerpoint/2010/main" val="9176792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smtClean="0"/>
              <a:t>Click to edit Master title style</a:t>
            </a:r>
            <a:endParaRPr lang="en-US"/>
          </a:p>
        </p:txBody>
      </p:sp>
      <p:sp>
        <p:nvSpPr>
          <p:cNvPr id="3" name="Picture Placeholder 2"/>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p:txBody>
          <a:bodyPr/>
          <a:lstStyle/>
          <a:p>
            <a:pPr>
              <a:defRPr/>
            </a:pPr>
            <a:endParaRPr lang="en-US" dirty="0"/>
          </a:p>
        </p:txBody>
      </p:sp>
      <p:sp>
        <p:nvSpPr>
          <p:cNvPr id="6" name="Footer Placeholder 5"/>
          <p:cNvSpPr>
            <a:spLocks noGrp="1"/>
          </p:cNvSpPr>
          <p:nvPr>
            <p:ph type="ftr" sz="quarter" idx="11"/>
          </p:nvPr>
        </p:nvSpPr>
        <p:spPr/>
        <p:txBody>
          <a:bodyPr/>
          <a:lstStyle/>
          <a:p>
            <a:pPr>
              <a:defRPr/>
            </a:pPr>
            <a:r>
              <a:rPr lang="en-US" smtClean="0"/>
              <a:t>Data and Computer Communications, Ninth Edition by William Stallings, (c) Pearson Education - Prentice Hall, 2011</a:t>
            </a:r>
            <a:endParaRPr lang="en-US" dirty="0"/>
          </a:p>
        </p:txBody>
      </p:sp>
      <p:sp>
        <p:nvSpPr>
          <p:cNvPr id="7" name="Slide Number Placeholder 6"/>
          <p:cNvSpPr>
            <a:spLocks noGrp="1"/>
          </p:cNvSpPr>
          <p:nvPr>
            <p:ph type="sldNum" sz="quarter" idx="12"/>
          </p:nvPr>
        </p:nvSpPr>
        <p:spPr/>
        <p:txBody>
          <a:bodyPr/>
          <a:lstStyle/>
          <a:p>
            <a:pPr>
              <a:defRPr/>
            </a:pPr>
            <a:fld id="{4FBD18FB-8116-7A40-AAAC-8182355CD40C}" type="slidenum">
              <a:rPr lang="en-US" smtClean="0"/>
              <a:pPr>
                <a:defRPr/>
              </a:pPr>
              <a:t>‹#›</a:t>
            </a:fld>
            <a:endParaRPr lang="en-US" dirty="0"/>
          </a:p>
        </p:txBody>
      </p:sp>
    </p:spTree>
    <p:extLst>
      <p:ext uri="{BB962C8B-B14F-4D97-AF65-F5344CB8AC3E}">
        <p14:creationId xmlns:p14="http://schemas.microsoft.com/office/powerpoint/2010/main" val="2006811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71B12AA-2077-3D43-A06B-56620C082BFD}" type="slidenum">
              <a:rPr lang="en-US" smtClean="0"/>
              <a:pPr/>
              <a:t>‹#›</a:t>
            </a:fld>
            <a:endParaRPr lang="en-US" dirty="0"/>
          </a:p>
        </p:txBody>
      </p:sp>
    </p:spTree>
    <p:extLst>
      <p:ext uri="{BB962C8B-B14F-4D97-AF65-F5344CB8AC3E}">
        <p14:creationId xmlns:p14="http://schemas.microsoft.com/office/powerpoint/2010/main" val="324763920"/>
      </p:ext>
    </p:extLst>
  </p:cSld>
  <p:clrMap bg1="lt1" tx1="dk1" bg2="lt2" tx2="dk2" accent1="accent1" accent2="accent2" accent3="accent3" accent4="accent4" accent5="accent5" accent6="accent6" hlink="hlink" folHlink="fol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 id="2147483775"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dirty="0"/>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r>
              <a:rPr lang="en-US" smtClean="0"/>
              <a:t>Data and Computer Communications, Ninth Edition by William Stallings, (c) Pearson Education - Prentice Hall, 2011</a:t>
            </a:r>
            <a:endParaRPr lang="en-US" dirty="0"/>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71B12AA-2077-3D43-A06B-56620C082BFD}" type="slidenum">
              <a:rPr lang="en-US" smtClean="0"/>
              <a:pPr/>
              <a:t>‹#›</a:t>
            </a:fld>
            <a:endParaRPr lang="en-US" dirty="0"/>
          </a:p>
        </p:txBody>
      </p:sp>
    </p:spTree>
    <p:extLst>
      <p:ext uri="{BB962C8B-B14F-4D97-AF65-F5344CB8AC3E}">
        <p14:creationId xmlns:p14="http://schemas.microsoft.com/office/powerpoint/2010/main" val="1486222842"/>
      </p:ext>
    </p:extLst>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 id="2147483781" r:id="rId5"/>
    <p:sldLayoutId id="2147483782" r:id="rId6"/>
    <p:sldLayoutId id="2147483783" r:id="rId7"/>
    <p:sldLayoutId id="2147483784" r:id="rId8"/>
    <p:sldLayoutId id="2147483785" r:id="rId9"/>
    <p:sldLayoutId id="2147483786" r:id="rId10"/>
    <p:sldLayoutId id="2147483787" r:id="rId11"/>
  </p:sldLayoutIdLst>
  <p:hf sldNum="0"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gif"/><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Data" Target="../diagrams/data2.xml"/><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5" Type="http://schemas.openxmlformats.org/officeDocument/2006/relationships/diagramQuickStyle" Target="../diagrams/quickStyle1.xml"/><Relationship Id="rId10" Type="http://schemas.openxmlformats.org/officeDocument/2006/relationships/diagramQuickStyle" Target="../diagrams/quickStyle2.xml"/><Relationship Id="rId4" Type="http://schemas.openxmlformats.org/officeDocument/2006/relationships/diagramLayout" Target="../diagrams/layout1.xml"/><Relationship Id="rId9" Type="http://schemas.openxmlformats.org/officeDocument/2006/relationships/diagramLayout" Target="../diagrams/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25.png"/><Relationship Id="rId5" Type="http://schemas.openxmlformats.org/officeDocument/2006/relationships/package" Target="../embeddings/Microsoft_Word_Document1.docx"/><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wmf"/><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12.xml"/><Relationship Id="rId13" Type="http://schemas.openxmlformats.org/officeDocument/2006/relationships/diagramColors" Target="../diagrams/colors13.xml"/><Relationship Id="rId3" Type="http://schemas.openxmlformats.org/officeDocument/2006/relationships/image" Target="../media/image28.wmf"/><Relationship Id="rId7" Type="http://schemas.openxmlformats.org/officeDocument/2006/relationships/diagramQuickStyle" Target="../diagrams/quickStyle12.xml"/><Relationship Id="rId12" Type="http://schemas.openxmlformats.org/officeDocument/2006/relationships/diagramQuickStyle" Target="../diagrams/quickStyle13.xml"/><Relationship Id="rId2" Type="http://schemas.openxmlformats.org/officeDocument/2006/relationships/notesSlide" Target="../notesSlides/notesSlide35.xml"/><Relationship Id="rId1" Type="http://schemas.openxmlformats.org/officeDocument/2006/relationships/slideLayout" Target="../slideLayouts/slideLayout5.xml"/><Relationship Id="rId6" Type="http://schemas.openxmlformats.org/officeDocument/2006/relationships/diagramLayout" Target="../diagrams/layout12.xml"/><Relationship Id="rId11" Type="http://schemas.openxmlformats.org/officeDocument/2006/relationships/diagramLayout" Target="../diagrams/layout13.xml"/><Relationship Id="rId5" Type="http://schemas.openxmlformats.org/officeDocument/2006/relationships/diagramData" Target="../diagrams/data12.xml"/><Relationship Id="rId10" Type="http://schemas.openxmlformats.org/officeDocument/2006/relationships/diagramData" Target="../diagrams/data13.xml"/><Relationship Id="rId4" Type="http://schemas.openxmlformats.org/officeDocument/2006/relationships/image" Target="../media/image29.wmf"/><Relationship Id="rId9" Type="http://schemas.microsoft.com/office/2007/relationships/diagramDrawing" Target="../diagrams/drawing12.xml"/><Relationship Id="rId14" Type="http://schemas.microsoft.com/office/2007/relationships/diagramDrawing" Target="../diagrams/drawing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31.wmf"/></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37.xml"/><Relationship Id="rId1" Type="http://schemas.openxmlformats.org/officeDocument/2006/relationships/slideLayout" Target="../slideLayouts/slideLayout6.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41.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lum bright="3000" contrast="8000"/>
            <a:alphaModFix amt="87000"/>
          </a:blip>
          <a:stretch>
            <a:fillRect/>
          </a:stretch>
        </p:blipFill>
        <p:spPr>
          <a:xfrm>
            <a:off x="1447800" y="4267200"/>
            <a:ext cx="2496027" cy="1866567"/>
          </a:xfrm>
          <a:prstGeom prst="rect">
            <a:avLst/>
          </a:prstGeom>
        </p:spPr>
      </p:pic>
      <p:sp>
        <p:nvSpPr>
          <p:cNvPr id="8" name="Content Placeholder 7"/>
          <p:cNvSpPr>
            <a:spLocks noGrp="1"/>
          </p:cNvSpPr>
          <p:nvPr>
            <p:ph idx="1"/>
          </p:nvPr>
        </p:nvSpPr>
        <p:spPr>
          <a:xfrm>
            <a:off x="457200" y="838200"/>
            <a:ext cx="8229600" cy="4572000"/>
          </a:xfrm>
        </p:spPr>
        <p:txBody>
          <a:bodyPr/>
          <a:lstStyle/>
          <a:p>
            <a:pPr>
              <a:buNone/>
            </a:pPr>
            <a:r>
              <a:rPr lang="en-US" sz="2000" i="1" dirty="0" smtClean="0"/>
              <a:t>“I have been trying to prove the following theorem: for any operators T,R the length of an arbitrary message f1 multiplied by its essential spectrum and divided by the distortion of the system is less than a certain constant times the time of transmission of F multiplied by its essential spectrum width or—roughly speaking—it is impossible to reduce bandwidth times transmission time for a given distortion.</a:t>
            </a:r>
          </a:p>
          <a:p>
            <a:pPr>
              <a:buNone/>
            </a:pPr>
            <a:r>
              <a:rPr lang="en-US" sz="2000" i="1" dirty="0" smtClean="0"/>
              <a:t> 	This seems to be true although I do not have a general proof as yet.”</a:t>
            </a:r>
          </a:p>
          <a:p>
            <a:pPr>
              <a:buNone/>
            </a:pPr>
            <a:endParaRPr lang="en-US" sz="2000" i="1" dirty="0" smtClean="0"/>
          </a:p>
          <a:p>
            <a:pPr>
              <a:buNone/>
            </a:pPr>
            <a:endParaRPr lang="en-US" sz="2000" i="1" dirty="0" smtClean="0"/>
          </a:p>
          <a:p>
            <a:pPr algn="r">
              <a:buNone/>
            </a:pPr>
            <a:r>
              <a:rPr lang="en-US" sz="2000" b="1" dirty="0" smtClean="0"/>
              <a:t>—Letter to </a:t>
            </a:r>
            <a:r>
              <a:rPr lang="en-US" sz="2000" b="1" dirty="0" err="1" smtClean="0"/>
              <a:t>Vannevar</a:t>
            </a:r>
            <a:r>
              <a:rPr lang="en-US" sz="2000" b="1" dirty="0" smtClean="0"/>
              <a:t> Bush, </a:t>
            </a:r>
          </a:p>
          <a:p>
            <a:pPr algn="r">
              <a:buNone/>
            </a:pPr>
            <a:r>
              <a:rPr lang="en-US" sz="2000" b="1" dirty="0" smtClean="0"/>
              <a:t>February 16, 1939, </a:t>
            </a:r>
          </a:p>
          <a:p>
            <a:pPr algn="r">
              <a:buNone/>
            </a:pPr>
            <a:r>
              <a:rPr lang="en-US" sz="2000" b="1" dirty="0" smtClean="0"/>
              <a:t>from Claude Shannon</a:t>
            </a:r>
            <a:endParaRPr lang="en-US" sz="2000"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pPr eaLnBrk="1" hangingPunct="1">
              <a:defRPr/>
            </a:pPr>
            <a:r>
              <a:rPr kumimoji="1" lang="en-US" dirty="0">
                <a:ea typeface="+mj-ea"/>
                <a:cs typeface="+mj-cs"/>
              </a:rPr>
              <a:t>Frequency Domain Concepts</a:t>
            </a:r>
          </a:p>
        </p:txBody>
      </p:sp>
      <p:sp>
        <p:nvSpPr>
          <p:cNvPr id="62467" name="Rectangle 3"/>
          <p:cNvSpPr>
            <a:spLocks noGrp="1" noChangeArrowheads="1"/>
          </p:cNvSpPr>
          <p:nvPr>
            <p:ph idx="1"/>
          </p:nvPr>
        </p:nvSpPr>
        <p:spPr/>
        <p:txBody>
          <a:bodyPr/>
          <a:lstStyle/>
          <a:p>
            <a:pPr eaLnBrk="1" hangingPunct="1">
              <a:defRPr/>
            </a:pPr>
            <a:r>
              <a:rPr kumimoji="1" lang="en-US" dirty="0"/>
              <a:t>S</a:t>
            </a:r>
            <a:r>
              <a:rPr kumimoji="1" lang="en-US" dirty="0" smtClean="0"/>
              <a:t>ignals </a:t>
            </a:r>
            <a:r>
              <a:rPr kumimoji="1" lang="en-US" dirty="0"/>
              <a:t>are made up of many frequencies</a:t>
            </a:r>
            <a:endParaRPr kumimoji="1" lang="en-US" dirty="0" smtClean="0"/>
          </a:p>
          <a:p>
            <a:pPr eaLnBrk="1" hangingPunct="1">
              <a:defRPr/>
            </a:pPr>
            <a:r>
              <a:rPr kumimoji="1" lang="en-US" dirty="0"/>
              <a:t>C</a:t>
            </a:r>
            <a:r>
              <a:rPr kumimoji="1" lang="en-US" dirty="0" smtClean="0"/>
              <a:t>omponents </a:t>
            </a:r>
            <a:r>
              <a:rPr kumimoji="1" lang="en-US" dirty="0"/>
              <a:t>are sine waves</a:t>
            </a:r>
          </a:p>
          <a:p>
            <a:pPr eaLnBrk="1" hangingPunct="1">
              <a:defRPr/>
            </a:pPr>
            <a:r>
              <a:rPr kumimoji="1" lang="en-US" dirty="0"/>
              <a:t>Fourier analysis can show that any signal is made up of components at various frequencies, in which each component is a sinusoid</a:t>
            </a:r>
            <a:endParaRPr kumimoji="1" lang="en-US" dirty="0" smtClean="0"/>
          </a:p>
          <a:p>
            <a:pPr eaLnBrk="1" hangingPunct="1">
              <a:defRPr/>
            </a:pPr>
            <a:r>
              <a:rPr kumimoji="1" lang="en-US" dirty="0"/>
              <a:t>C</a:t>
            </a:r>
            <a:r>
              <a:rPr kumimoji="1" lang="en-US" dirty="0" smtClean="0"/>
              <a:t>an </a:t>
            </a:r>
            <a:r>
              <a:rPr kumimoji="1" lang="en-US" dirty="0"/>
              <a:t>plot frequency domain functions</a:t>
            </a:r>
          </a:p>
          <a:p>
            <a:pPr eaLnBrk="1" hangingPunct="1">
              <a:defRPr/>
            </a:pPr>
            <a:endParaRPr kumimoji="1"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4.pdf"/>
          <p:cNvPicPr>
            <a:picLocks noChangeAspect="1"/>
          </p:cNvPicPr>
          <p:nvPr/>
        </p:nvPicPr>
        <p:blipFill>
          <a:blip r:embed="rId3"/>
          <a:srcRect t="909" b="4545"/>
          <a:stretch>
            <a:fillRect/>
          </a:stretch>
        </p:blipFill>
        <p:spPr>
          <a:xfrm>
            <a:off x="1905000" y="180144"/>
            <a:ext cx="5299364" cy="6483818"/>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f5.pdf"/>
          <p:cNvPicPr>
            <a:picLocks noChangeAspect="1"/>
          </p:cNvPicPr>
          <p:nvPr/>
        </p:nvPicPr>
        <p:blipFill>
          <a:blip r:embed="rId3"/>
          <a:srcRect t="3636" b="3636"/>
          <a:stretch>
            <a:fillRect/>
          </a:stretch>
        </p:blipFill>
        <p:spPr>
          <a:xfrm>
            <a:off x="1922318" y="249445"/>
            <a:ext cx="5299364" cy="6359139"/>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a:xfrm>
            <a:off x="-76200" y="76200"/>
            <a:ext cx="9220200" cy="762000"/>
          </a:xfrm>
        </p:spPr>
        <p:txBody>
          <a:bodyPr/>
          <a:lstStyle/>
          <a:p>
            <a:r>
              <a:rPr lang="en-US" altLang="en-US" sz="2400" smtClean="0">
                <a:solidFill>
                  <a:schemeClr val="tx1"/>
                </a:solidFill>
              </a:rPr>
              <a:t>Fourier Series (n</a:t>
            </a:r>
            <a:r>
              <a:rPr lang="en-US" altLang="en-US" sz="2400" smtClean="0">
                <a:solidFill>
                  <a:schemeClr val="tx1"/>
                </a:solidFill>
                <a:sym typeface="Symbol" charset="2"/>
              </a:rPr>
              <a:t> </a:t>
            </a:r>
            <a:r>
              <a:rPr lang="en-US" altLang="en-US" sz="2400" smtClean="0">
                <a:solidFill>
                  <a:schemeClr val="tx1"/>
                </a:solidFill>
              </a:rPr>
              <a:t>= n</a:t>
            </a:r>
            <a:r>
              <a:rPr lang="en-US" altLang="en-US" sz="2400" smtClean="0">
                <a:solidFill>
                  <a:schemeClr val="tx1"/>
                </a:solidFill>
                <a:sym typeface="Symbol" charset="2"/>
              </a:rPr>
              <a:t>x/L</a:t>
            </a:r>
            <a:r>
              <a:rPr lang="en-US" altLang="en-US" sz="2400" smtClean="0">
                <a:solidFill>
                  <a:schemeClr val="tx1"/>
                </a:solidFill>
              </a:rPr>
              <a:t>), if x = time, L = 2T, T =  Time period </a:t>
            </a:r>
          </a:p>
        </p:txBody>
      </p:sp>
      <p:pic>
        <p:nvPicPr>
          <p:cNvPr id="25603" name="Picture 4" descr="http://upload.wikimedia.org/wikipedia/commons/1/1a/Fourier_series_square_wave_circles_animation.gif"/>
          <p:cNvPicPr>
            <a:picLocks noChangeAspect="1" noChangeArrowheads="1" noCrop="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94288" y="2819400"/>
            <a:ext cx="3911600" cy="391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4" name="Picture 6" descr="http://upload.wikimedia.org/wikipedia/commons/thumb/2/2c/Fourier_Series.svg/316px-Fourier_Series.sv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1038" y="2808817"/>
            <a:ext cx="3009900" cy="3894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5" name="Picture 8" descr="http://tutorial.math.lamar.edu/Classes/DE/FourierSeries_files/eq0003MP.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8601" y="838201"/>
            <a:ext cx="3914775" cy="56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6" name="Picture 14" descr="http://tutorial.math.lamar.edu/Classes/DE/FourierSeries_files/eq0017MP.gi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95801" y="838200"/>
            <a:ext cx="4543425" cy="1077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607" name="Picture 16" descr="http://tutorial.math.lamar.edu/Classes/DE/FourierSeries_files/eq0023MP.gif"/>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495801" y="2133600"/>
            <a:ext cx="4543425" cy="467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pPr eaLnBrk="1" hangingPunct="1">
              <a:defRPr/>
            </a:pPr>
            <a:r>
              <a:rPr kumimoji="1" lang="en-US" dirty="0">
                <a:ea typeface="+mj-ea"/>
                <a:cs typeface="+mj-cs"/>
              </a:rPr>
              <a:t>Spectrum</a:t>
            </a:r>
            <a:r>
              <a:rPr kumimoji="1" lang="en-US" dirty="0" smtClean="0">
                <a:ea typeface="+mj-ea"/>
                <a:cs typeface="+mj-cs"/>
              </a:rPr>
              <a:t> and </a:t>
            </a:r>
            <a:r>
              <a:rPr kumimoji="1" lang="en-US" dirty="0">
                <a:ea typeface="+mj-ea"/>
                <a:cs typeface="+mj-cs"/>
              </a:rPr>
              <a:t>Bandwidth</a:t>
            </a:r>
          </a:p>
        </p:txBody>
      </p:sp>
      <p:graphicFrame>
        <p:nvGraphicFramePr>
          <p:cNvPr id="4" name="Diagram 3"/>
          <p:cNvGraphicFramePr/>
          <p:nvPr>
            <p:extLst>
              <p:ext uri="{D42A27DB-BD31-4B8C-83A1-F6EECF244321}">
                <p14:modId xmlns:p14="http://schemas.microsoft.com/office/powerpoint/2010/main" val="1857962504"/>
              </p:ext>
            </p:extLst>
          </p:nvPr>
        </p:nvGraphicFramePr>
        <p:xfrm>
          <a:off x="228600" y="1219200"/>
          <a:ext cx="8686800"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f6.pdf"/>
          <p:cNvPicPr>
            <a:picLocks noChangeAspect="1"/>
          </p:cNvPicPr>
          <p:nvPr/>
        </p:nvPicPr>
        <p:blipFill>
          <a:blip r:embed="rId3"/>
          <a:srcRect t="7273" b="10000"/>
          <a:stretch>
            <a:fillRect/>
          </a:stretch>
        </p:blipFill>
        <p:spPr>
          <a:xfrm>
            <a:off x="1637623" y="335636"/>
            <a:ext cx="5829977" cy="6241483"/>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a:xfrm>
            <a:off x="457200" y="0"/>
            <a:ext cx="8229600" cy="1139825"/>
          </a:xfrm>
        </p:spPr>
        <p:txBody>
          <a:bodyPr/>
          <a:lstStyle/>
          <a:p>
            <a:pPr eaLnBrk="1" hangingPunct="1">
              <a:defRPr/>
            </a:pPr>
            <a:r>
              <a:rPr kumimoji="1" lang="en-US" dirty="0">
                <a:ea typeface="+mj-ea"/>
                <a:cs typeface="+mj-cs"/>
              </a:rPr>
              <a:t>Data Rate and Bandwidth</a:t>
            </a:r>
          </a:p>
        </p:txBody>
      </p:sp>
      <p:graphicFrame>
        <p:nvGraphicFramePr>
          <p:cNvPr id="4" name="Diagram 3"/>
          <p:cNvGraphicFramePr/>
          <p:nvPr>
            <p:extLst>
              <p:ext uri="{D42A27DB-BD31-4B8C-83A1-F6EECF244321}">
                <p14:modId xmlns:p14="http://schemas.microsoft.com/office/powerpoint/2010/main" val="105575579"/>
              </p:ext>
            </p:extLst>
          </p:nvPr>
        </p:nvGraphicFramePr>
        <p:xfrm>
          <a:off x="457200" y="381000"/>
          <a:ext cx="82296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TextBox 10"/>
          <p:cNvSpPr txBox="1"/>
          <p:nvPr/>
        </p:nvSpPr>
        <p:spPr>
          <a:xfrm>
            <a:off x="-3886200" y="5486400"/>
            <a:ext cx="17084675" cy="1200150"/>
          </a:xfrm>
          <a:prstGeom prst="rect">
            <a:avLst/>
          </a:prstGeom>
          <a:noFill/>
        </p:spPr>
        <p:txBody>
          <a:bodyPr>
            <a:spAutoFit/>
          </a:bodyPr>
          <a:lstStyle/>
          <a:p>
            <a:pPr algn="ctr">
              <a:defRPr/>
            </a:pPr>
            <a:r>
              <a:rPr kumimoji="1" lang="en-US" sz="3600" b="1" dirty="0">
                <a:solidFill>
                  <a:schemeClr val="tx2"/>
                </a:solidFill>
                <a:effectLst>
                  <a:outerShdw blurRad="38100" dist="38100" dir="2700000" algn="tl">
                    <a:srgbClr val="000000"/>
                  </a:outerShdw>
                </a:effectLst>
                <a:latin typeface="Arial" charset="0"/>
                <a:cs typeface="+mn-cs"/>
              </a:rPr>
              <a:t>There is a direct relationship between </a:t>
            </a:r>
            <a:endParaRPr kumimoji="1" lang="en-US" sz="3600" b="1" dirty="0" smtClean="0">
              <a:solidFill>
                <a:schemeClr val="tx2"/>
              </a:solidFill>
              <a:effectLst>
                <a:outerShdw blurRad="38100" dist="38100" dir="2700000" algn="tl">
                  <a:srgbClr val="000000"/>
                </a:outerShdw>
              </a:effectLst>
              <a:latin typeface="Arial" charset="0"/>
              <a:cs typeface="+mn-cs"/>
            </a:endParaRPr>
          </a:p>
          <a:p>
            <a:pPr algn="ctr">
              <a:defRPr/>
            </a:pPr>
            <a:r>
              <a:rPr kumimoji="1" lang="en-US" sz="3600" b="1" dirty="0">
                <a:solidFill>
                  <a:schemeClr val="tx2"/>
                </a:solidFill>
                <a:effectLst>
                  <a:outerShdw blurRad="38100" dist="38100" dir="2700000" algn="tl">
                    <a:srgbClr val="000000"/>
                  </a:outerShdw>
                </a:effectLst>
                <a:latin typeface="Arial" charset="0"/>
                <a:cs typeface="+mn-cs"/>
              </a:rPr>
              <a:t>d</a:t>
            </a:r>
            <a:r>
              <a:rPr kumimoji="1" lang="en-US" sz="3600" b="1" dirty="0" smtClean="0">
                <a:solidFill>
                  <a:schemeClr val="tx2"/>
                </a:solidFill>
                <a:effectLst>
                  <a:outerShdw blurRad="38100" dist="38100" dir="2700000" algn="tl">
                    <a:srgbClr val="000000"/>
                  </a:outerShdw>
                </a:effectLst>
                <a:latin typeface="Arial" charset="0"/>
                <a:cs typeface="+mn-cs"/>
              </a:rPr>
              <a:t>ata </a:t>
            </a:r>
            <a:r>
              <a:rPr kumimoji="1" lang="en-US" sz="3600" b="1" dirty="0">
                <a:solidFill>
                  <a:schemeClr val="tx2"/>
                </a:solidFill>
                <a:effectLst>
                  <a:outerShdw blurRad="38100" dist="38100" dir="2700000" algn="tl">
                    <a:srgbClr val="000000"/>
                  </a:outerShdw>
                </a:effectLst>
                <a:latin typeface="Arial" charset="0"/>
                <a:cs typeface="+mn-cs"/>
              </a:rPr>
              <a:t>rate and </a:t>
            </a:r>
            <a:r>
              <a:rPr kumimoji="1" lang="en-US" sz="3600" b="1" dirty="0" smtClean="0">
                <a:solidFill>
                  <a:schemeClr val="tx2"/>
                </a:solidFill>
                <a:effectLst>
                  <a:outerShdw blurRad="38100" dist="38100" dir="2700000" algn="tl">
                    <a:srgbClr val="000000"/>
                  </a:outerShdw>
                </a:effectLst>
                <a:latin typeface="Arial" charset="0"/>
                <a:cs typeface="+mn-cs"/>
              </a:rPr>
              <a:t>bandwidth</a:t>
            </a:r>
            <a:endParaRPr kumimoji="1" lang="en-US" sz="3600" b="1" dirty="0">
              <a:solidFill>
                <a:schemeClr val="tx2"/>
              </a:solidFill>
              <a:effectLst>
                <a:outerShdw blurRad="38100" dist="38100" dir="2700000" algn="tl">
                  <a:srgbClr val="000000"/>
                </a:outerShdw>
              </a:effectLst>
              <a:latin typeface="Arial" charset="0"/>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7.pdf"/>
          <p:cNvPicPr>
            <a:picLocks noChangeAspect="1"/>
          </p:cNvPicPr>
          <p:nvPr/>
        </p:nvPicPr>
        <p:blipFill>
          <a:blip r:embed="rId3"/>
          <a:srcRect t="1818" b="4545"/>
          <a:stretch>
            <a:fillRect/>
          </a:stretch>
        </p:blipFill>
        <p:spPr>
          <a:xfrm>
            <a:off x="1905000" y="228600"/>
            <a:ext cx="5299364" cy="6421519"/>
          </a:xfrm>
          <a:prstGeom prst="rect">
            <a:avLst/>
          </a:prstGeom>
          <a:solidFill>
            <a:schemeClr val="accent3">
              <a:lumMod val="20000"/>
              <a:lumOff val="80000"/>
            </a:schemeClr>
          </a:solidFill>
        </p:spPr>
      </p:pic>
    </p:spTree>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457200" y="304800"/>
            <a:ext cx="8229600" cy="1139825"/>
          </a:xfrm>
        </p:spPr>
        <p:txBody>
          <a:bodyPr/>
          <a:lstStyle/>
          <a:p>
            <a:pPr eaLnBrk="1" hangingPunct="1">
              <a:defRPr/>
            </a:pPr>
            <a:r>
              <a:rPr kumimoji="1" lang="en-US" dirty="0" smtClean="0"/>
              <a:t>Analog and Digital Data Transmission</a:t>
            </a:r>
          </a:p>
        </p:txBody>
      </p:sp>
      <p:graphicFrame>
        <p:nvGraphicFramePr>
          <p:cNvPr id="2" name="Diagram 1"/>
          <p:cNvGraphicFramePr/>
          <p:nvPr>
            <p:extLst>
              <p:ext uri="{D42A27DB-BD31-4B8C-83A1-F6EECF244321}">
                <p14:modId xmlns:p14="http://schemas.microsoft.com/office/powerpoint/2010/main" val="246247255"/>
              </p:ext>
            </p:extLst>
          </p:nvPr>
        </p:nvGraphicFramePr>
        <p:xfrm>
          <a:off x="457200" y="1981200"/>
          <a:ext cx="8229600" cy="4114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9.pdf"/>
          <p:cNvPicPr>
            <a:picLocks noChangeAspect="1"/>
          </p:cNvPicPr>
          <p:nvPr/>
        </p:nvPicPr>
        <p:blipFill>
          <a:blip r:embed="rId3"/>
          <a:srcRect l="6364" t="4706" r="2727" b="8235"/>
          <a:stretch>
            <a:fillRect/>
          </a:stretch>
        </p:blipFill>
        <p:spPr>
          <a:xfrm>
            <a:off x="609600" y="457200"/>
            <a:ext cx="8068141" cy="5970392"/>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pPr>
              <a:defRPr/>
            </a:pPr>
            <a:r>
              <a:rPr lang="en-US" dirty="0" smtClean="0"/>
              <a:t>Transmission Terminology</a:t>
            </a:r>
          </a:p>
        </p:txBody>
      </p:sp>
      <p:graphicFrame>
        <p:nvGraphicFramePr>
          <p:cNvPr id="11" name="Content Placeholder 10"/>
          <p:cNvGraphicFramePr>
            <a:graphicFrameLocks noGrp="1"/>
          </p:cNvGraphicFramePr>
          <p:nvPr>
            <p:ph idx="1"/>
            <p:extLst>
              <p:ext uri="{D42A27DB-BD31-4B8C-83A1-F6EECF244321}">
                <p14:modId xmlns:p14="http://schemas.microsoft.com/office/powerpoint/2010/main" val="1389867269"/>
              </p:ext>
            </p:extLst>
          </p:nvPr>
        </p:nvGraphicFramePr>
        <p:xfrm>
          <a:off x="457200" y="1447800"/>
          <a:ext cx="8229600" cy="129539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13" name="Diagram 12"/>
          <p:cNvGraphicFramePr/>
          <p:nvPr>
            <p:extLst>
              <p:ext uri="{D42A27DB-BD31-4B8C-83A1-F6EECF244321}">
                <p14:modId xmlns:p14="http://schemas.microsoft.com/office/powerpoint/2010/main" val="2006811972"/>
              </p:ext>
            </p:extLst>
          </p:nvPr>
        </p:nvGraphicFramePr>
        <p:xfrm>
          <a:off x="519744" y="2706636"/>
          <a:ext cx="8153400" cy="37338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8229600" cy="1139825"/>
          </a:xfrm>
        </p:spPr>
        <p:txBody>
          <a:bodyPr/>
          <a:lstStyle/>
          <a:p>
            <a:pPr>
              <a:defRPr/>
            </a:pPr>
            <a:r>
              <a:rPr lang="en-US" dirty="0" smtClean="0"/>
              <a:t>Digital Data</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42608872"/>
              </p:ext>
            </p:extLst>
          </p:nvPr>
        </p:nvGraphicFramePr>
        <p:xfrm>
          <a:off x="648376" y="1676400"/>
          <a:ext cx="8229600" cy="44545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 name="Picture 6" descr="f10.pdf"/>
          <p:cNvPicPr>
            <a:picLocks noChangeAspect="1"/>
          </p:cNvPicPr>
          <p:nvPr/>
        </p:nvPicPr>
        <p:blipFill>
          <a:blip r:embed="rId3"/>
          <a:srcRect t="38182" r="2353" b="26364"/>
          <a:stretch>
            <a:fillRect/>
          </a:stretch>
        </p:blipFill>
        <p:spPr>
          <a:xfrm>
            <a:off x="381000" y="1219200"/>
            <a:ext cx="8342064" cy="3919725"/>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a:xfrm>
            <a:off x="0" y="277813"/>
            <a:ext cx="9144000" cy="1139825"/>
          </a:xfrm>
        </p:spPr>
        <p:txBody>
          <a:bodyPr/>
          <a:lstStyle/>
          <a:p>
            <a:pPr eaLnBrk="1" hangingPunct="1">
              <a:defRPr/>
            </a:pPr>
            <a:r>
              <a:rPr kumimoji="1" lang="en-GB" dirty="0">
                <a:ea typeface="+mj-ea"/>
                <a:cs typeface="+mj-cs"/>
              </a:rPr>
              <a:t>Advantages</a:t>
            </a:r>
            <a:r>
              <a:rPr kumimoji="1" lang="en-GB" dirty="0" smtClean="0">
                <a:ea typeface="+mj-ea"/>
                <a:cs typeface="+mj-cs"/>
              </a:rPr>
              <a:t> and </a:t>
            </a:r>
            <a:r>
              <a:rPr kumimoji="1" lang="en-GB" dirty="0">
                <a:ea typeface="+mj-ea"/>
                <a:cs typeface="+mj-cs"/>
              </a:rPr>
              <a:t>Disadvantages </a:t>
            </a:r>
            <a:br>
              <a:rPr kumimoji="1" lang="en-GB" dirty="0">
                <a:ea typeface="+mj-ea"/>
                <a:cs typeface="+mj-cs"/>
              </a:rPr>
            </a:br>
            <a:r>
              <a:rPr kumimoji="1" lang="en-GB" dirty="0">
                <a:ea typeface="+mj-ea"/>
                <a:cs typeface="+mj-cs"/>
              </a:rPr>
              <a:t>of Digital Signals</a:t>
            </a:r>
          </a:p>
        </p:txBody>
      </p:sp>
      <p:graphicFrame>
        <p:nvGraphicFramePr>
          <p:cNvPr id="5" name="Diagram 4"/>
          <p:cNvGraphicFramePr/>
          <p:nvPr/>
        </p:nvGraphicFramePr>
        <p:xfrm>
          <a:off x="457200" y="1905000"/>
          <a:ext cx="8077200" cy="4572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11.pdf"/>
          <p:cNvPicPr>
            <a:picLocks noChangeAspect="1"/>
          </p:cNvPicPr>
          <p:nvPr/>
        </p:nvPicPr>
        <p:blipFill>
          <a:blip r:embed="rId3"/>
          <a:srcRect t="26364" b="25455"/>
          <a:stretch>
            <a:fillRect/>
          </a:stretch>
        </p:blipFill>
        <p:spPr>
          <a:xfrm>
            <a:off x="457200" y="838200"/>
            <a:ext cx="8188169" cy="5105400"/>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a:xfrm>
            <a:off x="228600" y="1295400"/>
            <a:ext cx="2667000" cy="1752600"/>
          </a:xfrm>
        </p:spPr>
        <p:txBody>
          <a:bodyPr/>
          <a:lstStyle/>
          <a:p>
            <a:pPr eaLnBrk="1" hangingPunct="1">
              <a:defRPr/>
            </a:pPr>
            <a:r>
              <a:rPr kumimoji="1" lang="en-GB" dirty="0">
                <a:ea typeface="+mj-ea"/>
                <a:cs typeface="+mj-cs"/>
              </a:rPr>
              <a:t>Video Signals</a:t>
            </a:r>
          </a:p>
        </p:txBody>
      </p:sp>
      <p:sp>
        <p:nvSpPr>
          <p:cNvPr id="98307" name="Rectangle 3"/>
          <p:cNvSpPr>
            <a:spLocks noGrp="1" noChangeArrowheads="1"/>
          </p:cNvSpPr>
          <p:nvPr>
            <p:ph idx="1"/>
          </p:nvPr>
        </p:nvSpPr>
        <p:spPr>
          <a:xfrm>
            <a:off x="2819400" y="381000"/>
            <a:ext cx="6019800" cy="7162800"/>
          </a:xfrm>
        </p:spPr>
        <p:txBody>
          <a:bodyPr/>
          <a:lstStyle/>
          <a:p>
            <a:pPr eaLnBrk="1" hangingPunct="1">
              <a:defRPr/>
            </a:pPr>
            <a:r>
              <a:rPr kumimoji="1" lang="en-GB" sz="2800" dirty="0" smtClean="0"/>
              <a:t>To produce a video signal a TV camera is used</a:t>
            </a:r>
          </a:p>
          <a:p>
            <a:pPr eaLnBrk="1" hangingPunct="1">
              <a:defRPr/>
            </a:pPr>
            <a:r>
              <a:rPr kumimoji="1" lang="en-GB" sz="2800" dirty="0" smtClean="0"/>
              <a:t>USA standard is 483 lines per frame, at a rate of 30 complete frames per second</a:t>
            </a:r>
          </a:p>
          <a:p>
            <a:pPr lvl="1" eaLnBrk="1" hangingPunct="1">
              <a:defRPr/>
            </a:pPr>
            <a:r>
              <a:rPr kumimoji="1" lang="en-GB" sz="2400" dirty="0" smtClean="0"/>
              <a:t>Actual standard is 525 lines but about 42 are lost during vertical retrace</a:t>
            </a:r>
          </a:p>
          <a:p>
            <a:pPr eaLnBrk="1" hangingPunct="1">
              <a:defRPr/>
            </a:pPr>
            <a:r>
              <a:rPr kumimoji="1" lang="en-GB" sz="2800" dirty="0" smtClean="0"/>
              <a:t>Horizontal scanning frequency is 525 lines x 30 scans = 15750 lines per second</a:t>
            </a:r>
            <a:endParaRPr kumimoji="1" lang="en-GB" sz="2400" dirty="0" smtClean="0">
              <a:sym typeface="Symbol" pitchFamily="-110" charset="2"/>
            </a:endParaRPr>
          </a:p>
          <a:p>
            <a:pPr eaLnBrk="1" hangingPunct="1">
              <a:defRPr/>
            </a:pPr>
            <a:r>
              <a:rPr kumimoji="1" lang="en-GB" sz="2800" dirty="0" smtClean="0">
                <a:sym typeface="Symbol" pitchFamily="-110" charset="2"/>
              </a:rPr>
              <a:t>Max frequency if line alternates between black and white as rapidly as possible</a:t>
            </a:r>
          </a:p>
        </p:txBody>
      </p:sp>
      <p:pic>
        <p:nvPicPr>
          <p:cNvPr id="59396" name="Picture 4"/>
          <p:cNvPicPr>
            <a:picLocks noChangeAspect="1"/>
          </p:cNvPicPr>
          <p:nvPr/>
        </p:nvPicPr>
        <p:blipFill>
          <a:blip r:embed="rId3"/>
          <a:srcRect/>
          <a:stretch>
            <a:fillRect/>
          </a:stretch>
        </p:blipFill>
        <p:spPr bwMode="auto">
          <a:xfrm>
            <a:off x="228600" y="4419600"/>
            <a:ext cx="2239963" cy="21971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12.pdf"/>
          <p:cNvPicPr>
            <a:picLocks noChangeAspect="1"/>
          </p:cNvPicPr>
          <p:nvPr/>
        </p:nvPicPr>
        <p:blipFill>
          <a:blip r:embed="rId3"/>
          <a:srcRect t="20909" b="25455"/>
          <a:stretch>
            <a:fillRect/>
          </a:stretch>
        </p:blipFill>
        <p:spPr>
          <a:xfrm>
            <a:off x="533400" y="685800"/>
            <a:ext cx="8014038" cy="5562600"/>
          </a:xfrm>
          <a:prstGeom prst="rect">
            <a:avLst/>
          </a:prstGeom>
          <a:noFill/>
        </p:spPr>
      </p:pic>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13.pdf"/>
          <p:cNvPicPr>
            <a:picLocks noChangeAspect="1"/>
          </p:cNvPicPr>
          <p:nvPr/>
        </p:nvPicPr>
        <p:blipFill>
          <a:blip r:embed="rId3"/>
          <a:srcRect t="3636" b="10909"/>
          <a:stretch>
            <a:fillRect/>
          </a:stretch>
        </p:blipFill>
        <p:spPr>
          <a:xfrm>
            <a:off x="1752600" y="228600"/>
            <a:ext cx="5786488" cy="6399135"/>
          </a:xfrm>
          <a:prstGeom prst="rect">
            <a:avLst/>
          </a:prstGeom>
          <a:noFill/>
        </p:spPr>
      </p:pic>
    </p:spTree>
  </p:cSld>
  <p:clrMapOvr>
    <a:masterClrMapping/>
  </p:clrMapOvr>
  <p:transition spd="slow">
    <p:zoom dir="in"/>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7813"/>
            <a:ext cx="2971800" cy="5894387"/>
          </a:xfrm>
        </p:spPr>
        <p:txBody>
          <a:bodyPr/>
          <a:lstStyle/>
          <a:p>
            <a:r>
              <a:rPr lang="en-US" sz="3200" dirty="0" smtClean="0"/>
              <a:t/>
            </a:r>
            <a:br>
              <a:rPr lang="en-US" sz="3200" dirty="0" smtClean="0"/>
            </a:br>
            <a:r>
              <a:rPr lang="en-US" sz="3200" dirty="0" smtClean="0"/>
              <a:t>Table 3.1</a:t>
            </a:r>
            <a:br>
              <a:rPr lang="en-US" sz="3200" dirty="0" smtClean="0"/>
            </a:br>
            <a:r>
              <a:rPr lang="en-US" sz="3200" dirty="0" smtClean="0"/>
              <a:t/>
            </a:r>
            <a:br>
              <a:rPr lang="en-US" sz="3200" dirty="0" smtClean="0"/>
            </a:br>
            <a:r>
              <a:rPr lang="en-US" sz="3200" dirty="0" smtClean="0"/>
              <a:t>Analog and Digital Transmission</a:t>
            </a:r>
            <a:endParaRPr lang="en-US" sz="3200" dirty="0"/>
          </a:p>
        </p:txBody>
      </p:sp>
      <p:graphicFrame>
        <p:nvGraphicFramePr>
          <p:cNvPr id="73730" name="Object 2"/>
          <p:cNvGraphicFramePr>
            <a:graphicFrameLocks noChangeAspect="1"/>
          </p:cNvGraphicFramePr>
          <p:nvPr>
            <p:extLst>
              <p:ext uri="{D42A27DB-BD31-4B8C-83A1-F6EECF244321}">
                <p14:modId xmlns:p14="http://schemas.microsoft.com/office/powerpoint/2010/main" val="150517567"/>
              </p:ext>
            </p:extLst>
          </p:nvPr>
        </p:nvGraphicFramePr>
        <p:xfrm>
          <a:off x="3073400" y="0"/>
          <a:ext cx="6070600" cy="6858000"/>
        </p:xfrm>
        <a:graphic>
          <a:graphicData uri="http://schemas.openxmlformats.org/presentationml/2006/ole">
            <mc:AlternateContent xmlns:mc="http://schemas.openxmlformats.org/markup-compatibility/2006">
              <mc:Choice xmlns:v="urn:schemas-microsoft-com:vml" Requires="v">
                <p:oleObj spid="_x0000_s73743" name="Document" r:id="rId5" imgW="24279365" imgH="26717460" progId="Word.Document.12">
                  <p:embed/>
                </p:oleObj>
              </mc:Choice>
              <mc:Fallback>
                <p:oleObj name="Document" r:id="rId5" imgW="24279365" imgH="26717460" progId="Word.Document.12">
                  <p:embed/>
                  <p:pic>
                    <p:nvPicPr>
                      <p:cNvPr id="0"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3400" y="0"/>
                        <a:ext cx="6070600" cy="6858000"/>
                      </a:xfrm>
                      <a:prstGeom prst="rect">
                        <a:avLst/>
                      </a:prstGeom>
                      <a:noFill/>
                      <a:ln>
                        <a:noFill/>
                      </a:ln>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Move to Digital</a:t>
            </a:r>
            <a:endParaRPr lang="en-US" dirty="0"/>
          </a:p>
        </p:txBody>
      </p:sp>
      <p:sp>
        <p:nvSpPr>
          <p:cNvPr id="3" name="Content Placeholder 2"/>
          <p:cNvSpPr>
            <a:spLocks noGrp="1"/>
          </p:cNvSpPr>
          <p:nvPr>
            <p:ph idx="1"/>
          </p:nvPr>
        </p:nvSpPr>
        <p:spPr>
          <a:xfrm>
            <a:off x="457200" y="1676400"/>
            <a:ext cx="8229600" cy="4724400"/>
          </a:xfrm>
        </p:spPr>
        <p:txBody>
          <a:bodyPr>
            <a:normAutofit lnSpcReduction="10000"/>
          </a:bodyPr>
          <a:lstStyle/>
          <a:p>
            <a:r>
              <a:rPr lang="en-US" dirty="0" smtClean="0"/>
              <a:t>Digital technology</a:t>
            </a:r>
          </a:p>
          <a:p>
            <a:pPr lvl="1"/>
            <a:r>
              <a:rPr lang="en-US" dirty="0" smtClean="0"/>
              <a:t>LSI and VLSI technology has caused a continuing drop in the cost and size of digital circuitry</a:t>
            </a:r>
          </a:p>
          <a:p>
            <a:r>
              <a:rPr lang="en-US" dirty="0" smtClean="0"/>
              <a:t>Data integrity</a:t>
            </a:r>
          </a:p>
          <a:p>
            <a:pPr lvl="1"/>
            <a:r>
              <a:rPr lang="en-US" dirty="0" smtClean="0"/>
              <a:t>The use of repeaters has made it possible to transmit data longer distances over lower quality lines while maintaining the integrity of the data</a:t>
            </a:r>
          </a:p>
          <a:p>
            <a:r>
              <a:rPr lang="en-US" dirty="0" smtClean="0"/>
              <a:t>Capacity utilization</a:t>
            </a:r>
          </a:p>
          <a:p>
            <a:pPr lvl="1"/>
            <a:r>
              <a:rPr lang="en-US" dirty="0" smtClean="0"/>
              <a:t>It has become economical to build transmission links of very high bandwidth, including satellite channels and optical fiber, and a high degree of multiplexing is needed to utilize such capacity effectively</a:t>
            </a:r>
          </a:p>
          <a:p>
            <a:r>
              <a:rPr lang="en-US" dirty="0" smtClean="0"/>
              <a:t>Security and privacy</a:t>
            </a:r>
          </a:p>
          <a:p>
            <a:pPr lvl="1"/>
            <a:r>
              <a:rPr lang="en-US" dirty="0" smtClean="0"/>
              <a:t>Encryption techniques can be readily applied to digital data and to analog data that have been digitized</a:t>
            </a:r>
          </a:p>
          <a:p>
            <a:r>
              <a:rPr lang="en-US" dirty="0" smtClean="0"/>
              <a:t>Integration </a:t>
            </a:r>
          </a:p>
          <a:p>
            <a:pPr lvl="1"/>
            <a:r>
              <a:rPr lang="en-US" dirty="0" smtClean="0"/>
              <a:t>Economies of scale and convenience can be achieved by integrating voice, video, and digital data</a:t>
            </a:r>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Asynchronous and Synchronous Transmission</a:t>
            </a:r>
          </a:p>
        </p:txBody>
      </p:sp>
      <p:sp>
        <p:nvSpPr>
          <p:cNvPr id="4" name="Content Placeholder 3"/>
          <p:cNvSpPr>
            <a:spLocks noGrp="1"/>
          </p:cNvSpPr>
          <p:nvPr>
            <p:ph sz="half" idx="1"/>
          </p:nvPr>
        </p:nvSpPr>
        <p:spPr>
          <a:xfrm>
            <a:off x="457200" y="1981200"/>
            <a:ext cx="4038600" cy="4454525"/>
          </a:xfrm>
        </p:spPr>
        <p:txBody>
          <a:bodyPr>
            <a:normAutofit/>
          </a:bodyPr>
          <a:lstStyle/>
          <a:p>
            <a:r>
              <a:rPr lang="en-US" dirty="0" smtClean="0"/>
              <a:t>Asynchronous</a:t>
            </a:r>
          </a:p>
          <a:p>
            <a:pPr lvl="1"/>
            <a:r>
              <a:rPr lang="en-US" dirty="0" smtClean="0"/>
              <a:t>Strategy is to avoid the timing problem by not sending long, uninterrupted streams of bits</a:t>
            </a:r>
          </a:p>
          <a:p>
            <a:pPr lvl="1"/>
            <a:r>
              <a:rPr lang="en-US" dirty="0" smtClean="0"/>
              <a:t>Data are transmitted one character at a time, where each character is 5 to 8 bits in length</a:t>
            </a:r>
          </a:p>
          <a:p>
            <a:pPr lvl="1"/>
            <a:r>
              <a:rPr lang="en-US" dirty="0" smtClean="0"/>
              <a:t>Timing or synchronization must only be maintained within each character</a:t>
            </a:r>
          </a:p>
          <a:p>
            <a:pPr lvl="1"/>
            <a:r>
              <a:rPr lang="en-US" dirty="0" smtClean="0"/>
              <a:t>The receiver has the opportunity to resynchronize at the beginning of each new character</a:t>
            </a:r>
            <a:endParaRPr lang="en-US" dirty="0"/>
          </a:p>
        </p:txBody>
      </p:sp>
      <p:sp>
        <p:nvSpPr>
          <p:cNvPr id="5" name="Content Placeholder 4"/>
          <p:cNvSpPr>
            <a:spLocks noGrp="1"/>
          </p:cNvSpPr>
          <p:nvPr>
            <p:ph sz="half" idx="2"/>
          </p:nvPr>
        </p:nvSpPr>
        <p:spPr>
          <a:xfrm>
            <a:off x="4648200" y="1981200"/>
            <a:ext cx="4038600" cy="4454525"/>
          </a:xfrm>
        </p:spPr>
        <p:txBody>
          <a:bodyPr>
            <a:normAutofit/>
          </a:bodyPr>
          <a:lstStyle/>
          <a:p>
            <a:r>
              <a:rPr lang="en-US" dirty="0" smtClean="0"/>
              <a:t>Synchronous</a:t>
            </a:r>
          </a:p>
          <a:p>
            <a:pPr lvl="1"/>
            <a:r>
              <a:rPr lang="en-US" dirty="0" smtClean="0"/>
              <a:t>A block of bits is transmitted in a steady stream without start and stop codes</a:t>
            </a:r>
          </a:p>
          <a:p>
            <a:pPr lvl="1"/>
            <a:r>
              <a:rPr lang="en-US" dirty="0" smtClean="0"/>
              <a:t>Block may be many bits in length</a:t>
            </a:r>
          </a:p>
          <a:p>
            <a:pPr lvl="1"/>
            <a:r>
              <a:rPr lang="en-US" dirty="0" smtClean="0"/>
              <a:t>To prevent timing drift between transmitter and receiver, their clocks must somehow be synchronized</a:t>
            </a:r>
          </a:p>
          <a:p>
            <a:pPr lvl="2"/>
            <a:r>
              <a:rPr lang="en-US" dirty="0" smtClean="0"/>
              <a:t>Provide a separate clock line between transmitter and receiver</a:t>
            </a:r>
          </a:p>
          <a:p>
            <a:pPr lvl="2"/>
            <a:r>
              <a:rPr lang="en-US" dirty="0" smtClean="0"/>
              <a:t>Embed the clocking information in the data signal</a:t>
            </a:r>
          </a:p>
          <a:p>
            <a:pPr lvl="1"/>
            <a:r>
              <a:rPr lang="en-US" dirty="0" smtClean="0"/>
              <a:t>Frame</a:t>
            </a:r>
          </a:p>
          <a:p>
            <a:pPr lvl="2"/>
            <a:r>
              <a:rPr lang="en-US" dirty="0" smtClean="0"/>
              <a:t>Data plus preamble, </a:t>
            </a:r>
            <a:r>
              <a:rPr lang="en-US" dirty="0" err="1" smtClean="0"/>
              <a:t>postamble</a:t>
            </a:r>
            <a:r>
              <a:rPr lang="en-US" dirty="0" smtClean="0"/>
              <a:t>, and control information</a:t>
            </a:r>
            <a:endParaRPr lang="en-US" dirty="0"/>
          </a:p>
        </p:txBody>
      </p:sp>
      <p:cxnSp>
        <p:nvCxnSpPr>
          <p:cNvPr id="7" name="Straight Connector 6"/>
          <p:cNvCxnSpPr/>
          <p:nvPr/>
        </p:nvCxnSpPr>
        <p:spPr bwMode="auto">
          <a:xfrm>
            <a:off x="4572000" y="1600200"/>
            <a:ext cx="0" cy="5257800"/>
          </a:xfrm>
          <a:prstGeom prst="line">
            <a:avLst/>
          </a:prstGeom>
          <a:noFill/>
          <a:ln w="9525" cap="flat" cmpd="sng" algn="ctr">
            <a:solidFill>
              <a:schemeClr val="tx1"/>
            </a:solidFill>
            <a:prstDash val="solid"/>
            <a:round/>
            <a:headEnd type="none" w="med" len="med"/>
            <a:tailEnd type="none" w="med" len="med"/>
          </a:ln>
          <a:effectLst/>
        </p:spPr>
      </p:cxn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pPr eaLnBrk="1" hangingPunct="1">
              <a:defRPr/>
            </a:pPr>
            <a:r>
              <a:rPr lang="en-US" dirty="0">
                <a:ea typeface="+mj-ea"/>
                <a:cs typeface="+mj-cs"/>
              </a:rPr>
              <a:t>Transmission</a:t>
            </a:r>
            <a:r>
              <a:rPr lang="en-US" b="0" dirty="0">
                <a:effectLst/>
                <a:ea typeface="+mj-ea"/>
                <a:cs typeface="+mj-cs"/>
              </a:rPr>
              <a:t> </a:t>
            </a:r>
            <a:r>
              <a:rPr kumimoji="1" lang="en-US" dirty="0">
                <a:ea typeface="+mj-ea"/>
                <a:cs typeface="+mj-cs"/>
              </a:rPr>
              <a:t>Terminology</a:t>
            </a:r>
          </a:p>
        </p:txBody>
      </p:sp>
      <p:graphicFrame>
        <p:nvGraphicFramePr>
          <p:cNvPr id="5" name="Diagram 4"/>
          <p:cNvGraphicFramePr/>
          <p:nvPr>
            <p:extLst>
              <p:ext uri="{D42A27DB-BD31-4B8C-83A1-F6EECF244321}">
                <p14:modId xmlns:p14="http://schemas.microsoft.com/office/powerpoint/2010/main" val="1896306640"/>
              </p:ext>
            </p:extLst>
          </p:nvPr>
        </p:nvGraphicFramePr>
        <p:xfrm>
          <a:off x="457200" y="1219200"/>
          <a:ext cx="6096000" cy="548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 name="Picture 7"/>
          <p:cNvPicPr>
            <a:picLocks noChangeAspect="1"/>
          </p:cNvPicPr>
          <p:nvPr/>
        </p:nvPicPr>
        <p:blipFill>
          <a:blip r:embed="rId8"/>
          <a:stretch>
            <a:fillRect/>
          </a:stretch>
        </p:blipFill>
        <p:spPr>
          <a:xfrm>
            <a:off x="6172200" y="2971800"/>
            <a:ext cx="2362200" cy="207210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pPr eaLnBrk="1" hangingPunct="1">
              <a:defRPr/>
            </a:pPr>
            <a:r>
              <a:rPr kumimoji="1" lang="en-US" dirty="0">
                <a:ea typeface="+mj-ea"/>
                <a:cs typeface="+mj-cs"/>
              </a:rPr>
              <a:t>Transmission Impairments</a:t>
            </a:r>
          </a:p>
        </p:txBody>
      </p:sp>
      <p:sp>
        <p:nvSpPr>
          <p:cNvPr id="78851" name="Rectangle 3"/>
          <p:cNvSpPr>
            <a:spLocks noGrp="1" noChangeArrowheads="1"/>
          </p:cNvSpPr>
          <p:nvPr>
            <p:ph idx="1"/>
          </p:nvPr>
        </p:nvSpPr>
        <p:spPr/>
        <p:txBody>
          <a:bodyPr/>
          <a:lstStyle/>
          <a:p>
            <a:pPr eaLnBrk="1" hangingPunct="1">
              <a:lnSpc>
                <a:spcPct val="90000"/>
              </a:lnSpc>
              <a:defRPr/>
            </a:pPr>
            <a:r>
              <a:rPr kumimoji="1" lang="en-US" dirty="0"/>
              <a:t>S</a:t>
            </a:r>
            <a:r>
              <a:rPr kumimoji="1" lang="en-US" dirty="0" smtClean="0"/>
              <a:t>ignal </a:t>
            </a:r>
            <a:r>
              <a:rPr kumimoji="1" lang="en-US" dirty="0"/>
              <a:t>received may differ from signal transmitted causing:</a:t>
            </a:r>
            <a:endParaRPr kumimoji="1" lang="en-US" dirty="0" smtClean="0"/>
          </a:p>
          <a:p>
            <a:pPr lvl="1" eaLnBrk="1" hangingPunct="1">
              <a:lnSpc>
                <a:spcPct val="90000"/>
              </a:lnSpc>
              <a:defRPr/>
            </a:pPr>
            <a:r>
              <a:rPr kumimoji="1" lang="en-US" dirty="0"/>
              <a:t>A</a:t>
            </a:r>
            <a:r>
              <a:rPr kumimoji="1" lang="en-US" dirty="0" smtClean="0"/>
              <a:t>nalog </a:t>
            </a:r>
            <a:r>
              <a:rPr kumimoji="1" lang="en-US" dirty="0"/>
              <a:t>- degradation of signal quality</a:t>
            </a:r>
            <a:endParaRPr kumimoji="1" lang="en-US" dirty="0" smtClean="0"/>
          </a:p>
          <a:p>
            <a:pPr lvl="1" eaLnBrk="1" hangingPunct="1">
              <a:lnSpc>
                <a:spcPct val="90000"/>
              </a:lnSpc>
              <a:defRPr/>
            </a:pPr>
            <a:r>
              <a:rPr kumimoji="1" lang="en-US" dirty="0"/>
              <a:t>D</a:t>
            </a:r>
            <a:r>
              <a:rPr kumimoji="1" lang="en-US" dirty="0" smtClean="0"/>
              <a:t>igital </a:t>
            </a:r>
            <a:r>
              <a:rPr kumimoji="1" lang="en-US" dirty="0"/>
              <a:t>- bit errors</a:t>
            </a:r>
            <a:endParaRPr kumimoji="1" lang="en-US" dirty="0" smtClean="0"/>
          </a:p>
          <a:p>
            <a:pPr eaLnBrk="1" hangingPunct="1">
              <a:lnSpc>
                <a:spcPct val="90000"/>
              </a:lnSpc>
              <a:defRPr/>
            </a:pPr>
            <a:r>
              <a:rPr kumimoji="1" lang="en-US" dirty="0"/>
              <a:t>M</a:t>
            </a:r>
            <a:r>
              <a:rPr kumimoji="1" lang="en-US" dirty="0" smtClean="0"/>
              <a:t>ost </a:t>
            </a:r>
            <a:r>
              <a:rPr kumimoji="1" lang="en-US" dirty="0"/>
              <a:t>significant impairments are</a:t>
            </a:r>
            <a:endParaRPr kumimoji="1" lang="en-US" dirty="0" smtClean="0"/>
          </a:p>
          <a:p>
            <a:pPr lvl="1" eaLnBrk="1" hangingPunct="1">
              <a:lnSpc>
                <a:spcPct val="90000"/>
              </a:lnSpc>
              <a:defRPr/>
            </a:pPr>
            <a:r>
              <a:rPr kumimoji="1" lang="en-US" dirty="0"/>
              <a:t>A</a:t>
            </a:r>
            <a:r>
              <a:rPr kumimoji="1" lang="en-US" dirty="0" smtClean="0"/>
              <a:t>ttenuation </a:t>
            </a:r>
            <a:r>
              <a:rPr kumimoji="1" lang="en-US" dirty="0"/>
              <a:t>and attenuation distortion</a:t>
            </a:r>
            <a:endParaRPr kumimoji="1" lang="en-US" dirty="0" smtClean="0"/>
          </a:p>
          <a:p>
            <a:pPr lvl="1" eaLnBrk="1" hangingPunct="1">
              <a:lnSpc>
                <a:spcPct val="90000"/>
              </a:lnSpc>
              <a:defRPr/>
            </a:pPr>
            <a:r>
              <a:rPr kumimoji="1" lang="en-US" dirty="0"/>
              <a:t>D</a:t>
            </a:r>
            <a:r>
              <a:rPr kumimoji="1" lang="en-US" dirty="0" smtClean="0"/>
              <a:t>elay </a:t>
            </a:r>
            <a:r>
              <a:rPr kumimoji="1" lang="en-US" dirty="0"/>
              <a:t>distortion</a:t>
            </a:r>
            <a:endParaRPr kumimoji="1" lang="en-US" dirty="0" smtClean="0"/>
          </a:p>
          <a:p>
            <a:pPr lvl="1" eaLnBrk="1" hangingPunct="1">
              <a:lnSpc>
                <a:spcPct val="90000"/>
              </a:lnSpc>
              <a:defRPr/>
            </a:pPr>
            <a:r>
              <a:rPr kumimoji="1" lang="en-US" dirty="0"/>
              <a:t>N</a:t>
            </a:r>
            <a:r>
              <a:rPr kumimoji="1" lang="en-US" dirty="0" smtClean="0"/>
              <a:t>oise</a:t>
            </a:r>
            <a:endParaRPr kumimoji="1" lang="en-US" dirty="0"/>
          </a:p>
          <a:p>
            <a:pPr lvl="1" eaLnBrk="1" hangingPunct="1">
              <a:lnSpc>
                <a:spcPct val="90000"/>
              </a:lnSpc>
              <a:defRPr/>
            </a:pPr>
            <a:endParaRPr kumimoji="1" lang="en-US" dirty="0"/>
          </a:p>
        </p:txBody>
      </p:sp>
      <p:pic>
        <p:nvPicPr>
          <p:cNvPr id="4" name="Picture 3"/>
          <p:cNvPicPr>
            <a:picLocks noChangeAspect="1"/>
          </p:cNvPicPr>
          <p:nvPr/>
        </p:nvPicPr>
        <p:blipFill>
          <a:blip r:embed="rId3"/>
          <a:stretch>
            <a:fillRect/>
          </a:stretch>
        </p:blipFill>
        <p:spPr>
          <a:xfrm>
            <a:off x="7008970" y="4876800"/>
            <a:ext cx="1737996" cy="1752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33400" y="4572000"/>
            <a:ext cx="7772400" cy="927100"/>
          </a:xfrm>
        </p:spPr>
        <p:txBody>
          <a:bodyPr/>
          <a:lstStyle/>
          <a:p>
            <a:pPr>
              <a:defRPr/>
            </a:pPr>
            <a:r>
              <a:rPr lang="en-US" cap="none" dirty="0" smtClean="0"/>
              <a:t>ATTENUATION</a:t>
            </a:r>
          </a:p>
        </p:txBody>
      </p:sp>
      <p:graphicFrame>
        <p:nvGraphicFramePr>
          <p:cNvPr id="22" name="Diagram 21"/>
          <p:cNvGraphicFramePr/>
          <p:nvPr>
            <p:extLst>
              <p:ext uri="{D42A27DB-BD31-4B8C-83A1-F6EECF244321}">
                <p14:modId xmlns:p14="http://schemas.microsoft.com/office/powerpoint/2010/main" val="87213569"/>
              </p:ext>
            </p:extLst>
          </p:nvPr>
        </p:nvGraphicFramePr>
        <p:xfrm>
          <a:off x="381000" y="152400"/>
          <a:ext cx="8534399" cy="47498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1684" name="TextBox 20"/>
          <p:cNvSpPr txBox="1">
            <a:spLocks noChangeArrowheads="1"/>
          </p:cNvSpPr>
          <p:nvPr/>
        </p:nvSpPr>
        <p:spPr bwMode="auto">
          <a:xfrm>
            <a:off x="609600" y="5638800"/>
            <a:ext cx="8229600" cy="923330"/>
          </a:xfrm>
          <a:prstGeom prst="rect">
            <a:avLst/>
          </a:prstGeom>
          <a:noFill/>
          <a:ln w="9525">
            <a:noFill/>
            <a:miter lim="800000"/>
            <a:headEnd/>
            <a:tailEnd/>
          </a:ln>
        </p:spPr>
        <p:txBody>
          <a:bodyPr>
            <a:prstTxWarp prst="textNoShape">
              <a:avLst/>
            </a:prstTxWarp>
            <a:spAutoFit/>
          </a:bodyPr>
          <a:lstStyle/>
          <a:p>
            <a:pPr>
              <a:buFont typeface="Wingdings" pitchFamily="-110" charset="2"/>
              <a:buChar char="Ø"/>
            </a:pPr>
            <a:r>
              <a:rPr lang="en-US" sz="1800" b="1" dirty="0" smtClean="0">
                <a:effectLst>
                  <a:outerShdw blurRad="38100" dist="38100" dir="2700000" algn="tl">
                    <a:srgbClr val="000000">
                      <a:alpha val="43137"/>
                    </a:srgbClr>
                  </a:outerShdw>
                </a:effectLst>
              </a:rPr>
              <a:t>  Signal </a:t>
            </a:r>
            <a:r>
              <a:rPr lang="en-US" sz="1800" b="1" dirty="0">
                <a:effectLst>
                  <a:outerShdw blurRad="38100" dist="38100" dir="2700000" algn="tl">
                    <a:srgbClr val="000000">
                      <a:alpha val="43137"/>
                    </a:srgbClr>
                  </a:outerShdw>
                </a:effectLst>
              </a:rPr>
              <a:t>strength falls off with distance over any transmission medium</a:t>
            </a:r>
          </a:p>
          <a:p>
            <a:endParaRPr lang="en-US" sz="1800" b="1" dirty="0" smtClean="0">
              <a:effectLst>
                <a:outerShdw blurRad="38100" dist="38100" dir="2700000" algn="tl">
                  <a:srgbClr val="000000">
                    <a:alpha val="43137"/>
                  </a:srgbClr>
                </a:outerShdw>
              </a:effectLst>
            </a:endParaRPr>
          </a:p>
          <a:p>
            <a:pPr>
              <a:buFont typeface="Wingdings" pitchFamily="-110" charset="2"/>
              <a:buChar char="Ø"/>
            </a:pPr>
            <a:r>
              <a:rPr lang="en-US" sz="1800" b="1" dirty="0" smtClean="0">
                <a:effectLst>
                  <a:outerShdw blurRad="38100" dist="38100" dir="2700000" algn="tl">
                    <a:srgbClr val="000000">
                      <a:alpha val="43137"/>
                    </a:srgbClr>
                  </a:outerShdw>
                </a:effectLst>
              </a:rPr>
              <a:t>  Varies </a:t>
            </a:r>
            <a:r>
              <a:rPr lang="en-US" sz="1800" b="1" dirty="0">
                <a:effectLst>
                  <a:outerShdw blurRad="38100" dist="38100" dir="2700000" algn="tl">
                    <a:srgbClr val="000000">
                      <a:alpha val="43137"/>
                    </a:srgbClr>
                  </a:outerShdw>
                </a:effectLst>
              </a:rPr>
              <a:t>with frequency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14.pdf"/>
          <p:cNvPicPr>
            <a:picLocks noChangeAspect="1"/>
          </p:cNvPicPr>
          <p:nvPr/>
        </p:nvPicPr>
        <p:blipFill>
          <a:blip r:embed="rId3"/>
          <a:srcRect t="2727" b="3636"/>
          <a:stretch>
            <a:fillRect/>
          </a:stretch>
        </p:blipFill>
        <p:spPr>
          <a:xfrm>
            <a:off x="1922318" y="187053"/>
            <a:ext cx="5299364" cy="6421531"/>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pPr eaLnBrk="1" hangingPunct="1">
              <a:defRPr/>
            </a:pPr>
            <a:r>
              <a:rPr kumimoji="1" lang="en-US" dirty="0">
                <a:ea typeface="+mj-ea"/>
                <a:cs typeface="+mj-cs"/>
              </a:rPr>
              <a:t>Delay Distortion</a:t>
            </a:r>
          </a:p>
        </p:txBody>
      </p:sp>
      <p:sp>
        <p:nvSpPr>
          <p:cNvPr id="81923" name="Rectangle 3"/>
          <p:cNvSpPr>
            <a:spLocks noGrp="1" noChangeArrowheads="1"/>
          </p:cNvSpPr>
          <p:nvPr>
            <p:ph idx="1"/>
          </p:nvPr>
        </p:nvSpPr>
        <p:spPr>
          <a:xfrm>
            <a:off x="457200" y="1066800"/>
            <a:ext cx="8229600" cy="5410200"/>
          </a:xfrm>
        </p:spPr>
        <p:txBody>
          <a:bodyPr>
            <a:normAutofit/>
          </a:bodyPr>
          <a:lstStyle/>
          <a:p>
            <a:pPr eaLnBrk="1" hangingPunct="1">
              <a:buFont typeface="Wingdings" pitchFamily="-110" charset="2"/>
              <a:buNone/>
              <a:defRPr/>
            </a:pPr>
            <a:endParaRPr kumimoji="1" lang="en-US" dirty="0" smtClean="0"/>
          </a:p>
          <a:p>
            <a:pPr eaLnBrk="1" hangingPunct="1">
              <a:defRPr/>
            </a:pPr>
            <a:r>
              <a:rPr kumimoji="1" lang="en-US" dirty="0" smtClean="0"/>
              <a:t>Occurs in transmission cables such as twisted pair, coaxial cable, and optical fiber</a:t>
            </a:r>
          </a:p>
          <a:p>
            <a:pPr lvl="1" eaLnBrk="1" hangingPunct="1">
              <a:defRPr/>
            </a:pPr>
            <a:r>
              <a:rPr kumimoji="1" lang="en-US" dirty="0" smtClean="0"/>
              <a:t>Does not occur when signals are transmitted through the air by means of antennas</a:t>
            </a:r>
          </a:p>
          <a:p>
            <a:pPr eaLnBrk="1" hangingPunct="1">
              <a:defRPr/>
            </a:pPr>
            <a:r>
              <a:rPr kumimoji="1" lang="en-US" dirty="0" smtClean="0"/>
              <a:t>Occurs because propagation velocity of a signal through a guided medium varies with frequency</a:t>
            </a:r>
          </a:p>
          <a:p>
            <a:pPr eaLnBrk="1" hangingPunct="1">
              <a:defRPr/>
            </a:pPr>
            <a:r>
              <a:rPr kumimoji="1" lang="en-US" dirty="0" smtClean="0"/>
              <a:t>Various frequency components arrive at different times resulting in phase shifts between the frequencies</a:t>
            </a:r>
          </a:p>
          <a:p>
            <a:pPr eaLnBrk="1" hangingPunct="1">
              <a:defRPr/>
            </a:pPr>
            <a:r>
              <a:rPr kumimoji="1" lang="en-US" dirty="0" smtClean="0"/>
              <a:t>Particularly critical for digital data since parts of one bit spill over into others causing intersymbol interference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pPr eaLnBrk="1" hangingPunct="1">
              <a:defRPr/>
            </a:pPr>
            <a:r>
              <a:rPr kumimoji="1" lang="en-US" sz="6600" dirty="0">
                <a:ea typeface="+mj-ea"/>
                <a:cs typeface="+mj-cs"/>
              </a:rPr>
              <a:t>Noise</a:t>
            </a:r>
          </a:p>
        </p:txBody>
      </p:sp>
      <p:graphicFrame>
        <p:nvGraphicFramePr>
          <p:cNvPr id="4" name="Diagram 3"/>
          <p:cNvGraphicFramePr/>
          <p:nvPr>
            <p:extLst>
              <p:ext uri="{D42A27DB-BD31-4B8C-83A1-F6EECF244321}">
                <p14:modId xmlns:p14="http://schemas.microsoft.com/office/powerpoint/2010/main" val="286783964"/>
              </p:ext>
            </p:extLst>
          </p:nvPr>
        </p:nvGraphicFramePr>
        <p:xfrm>
          <a:off x="457200" y="1600200"/>
          <a:ext cx="8229600" cy="5029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pPr>
              <a:defRPr/>
            </a:pPr>
            <a:r>
              <a:rPr lang="en-US" dirty="0" smtClean="0"/>
              <a:t>Categories of Noise</a:t>
            </a:r>
          </a:p>
        </p:txBody>
      </p:sp>
      <p:sp>
        <p:nvSpPr>
          <p:cNvPr id="9" name="Content Placeholder 8"/>
          <p:cNvSpPr>
            <a:spLocks noGrp="1"/>
          </p:cNvSpPr>
          <p:nvPr>
            <p:ph sz="half" idx="2"/>
          </p:nvPr>
        </p:nvSpPr>
        <p:spPr>
          <a:xfrm>
            <a:off x="228600" y="1371600"/>
            <a:ext cx="4343400" cy="2438400"/>
          </a:xfrm>
        </p:spPr>
        <p:txBody>
          <a:bodyPr/>
          <a:lstStyle/>
          <a:p>
            <a:pPr>
              <a:buFont typeface="Wingdings" pitchFamily="-110" charset="2"/>
              <a:buNone/>
              <a:defRPr/>
            </a:pPr>
            <a:endParaRPr lang="en-US" sz="2800" b="1" dirty="0">
              <a:solidFill>
                <a:schemeClr val="tx2"/>
              </a:solidFill>
            </a:endParaRPr>
          </a:p>
          <a:p>
            <a:pPr lvl="1">
              <a:defRPr/>
            </a:pPr>
            <a:endParaRPr lang="en-US" dirty="0"/>
          </a:p>
        </p:txBody>
      </p:sp>
      <p:pic>
        <p:nvPicPr>
          <p:cNvPr id="77829" name="Picture 20"/>
          <p:cNvPicPr>
            <a:picLocks noChangeAspect="1"/>
          </p:cNvPicPr>
          <p:nvPr/>
        </p:nvPicPr>
        <p:blipFill>
          <a:blip r:embed="rId3"/>
          <a:srcRect/>
          <a:stretch>
            <a:fillRect/>
          </a:stretch>
        </p:blipFill>
        <p:spPr bwMode="auto">
          <a:xfrm>
            <a:off x="1219200" y="4114800"/>
            <a:ext cx="2324100" cy="2073275"/>
          </a:xfrm>
          <a:prstGeom prst="rect">
            <a:avLst/>
          </a:prstGeom>
          <a:noFill/>
          <a:ln w="9525">
            <a:noFill/>
            <a:miter lim="800000"/>
            <a:headEnd/>
            <a:tailEnd/>
          </a:ln>
        </p:spPr>
      </p:pic>
      <p:pic>
        <p:nvPicPr>
          <p:cNvPr id="77830" name="Picture 21"/>
          <p:cNvPicPr>
            <a:picLocks noChangeAspect="1"/>
          </p:cNvPicPr>
          <p:nvPr/>
        </p:nvPicPr>
        <p:blipFill>
          <a:blip r:embed="rId4"/>
          <a:srcRect/>
          <a:stretch>
            <a:fillRect/>
          </a:stretch>
        </p:blipFill>
        <p:spPr bwMode="auto">
          <a:xfrm>
            <a:off x="5334000" y="1447800"/>
            <a:ext cx="2344738" cy="2057400"/>
          </a:xfrm>
          <a:prstGeom prst="rect">
            <a:avLst/>
          </a:prstGeom>
          <a:noFill/>
          <a:ln w="9525">
            <a:noFill/>
            <a:miter lim="800000"/>
            <a:headEnd/>
            <a:tailEnd/>
          </a:ln>
        </p:spPr>
      </p:pic>
      <p:graphicFrame>
        <p:nvGraphicFramePr>
          <p:cNvPr id="7" name="Diagram 6"/>
          <p:cNvGraphicFramePr/>
          <p:nvPr>
            <p:extLst>
              <p:ext uri="{D42A27DB-BD31-4B8C-83A1-F6EECF244321}">
                <p14:modId xmlns:p14="http://schemas.microsoft.com/office/powerpoint/2010/main" val="31308902"/>
              </p:ext>
            </p:extLst>
          </p:nvPr>
        </p:nvGraphicFramePr>
        <p:xfrm>
          <a:off x="152400" y="914400"/>
          <a:ext cx="4495800" cy="30480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graphicFrame>
        <p:nvGraphicFramePr>
          <p:cNvPr id="8" name="Diagram 7"/>
          <p:cNvGraphicFramePr/>
          <p:nvPr>
            <p:extLst>
              <p:ext uri="{D42A27DB-BD31-4B8C-83A1-F6EECF244321}">
                <p14:modId xmlns:p14="http://schemas.microsoft.com/office/powerpoint/2010/main" val="820697697"/>
              </p:ext>
            </p:extLst>
          </p:nvPr>
        </p:nvGraphicFramePr>
        <p:xfrm>
          <a:off x="4419600" y="3556000"/>
          <a:ext cx="4724400" cy="33020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a:xfrm>
            <a:off x="457200" y="0"/>
            <a:ext cx="8229600" cy="1143000"/>
          </a:xfrm>
        </p:spPr>
        <p:txBody>
          <a:bodyPr/>
          <a:lstStyle/>
          <a:p>
            <a:pPr eaLnBrk="1" hangingPunct="1">
              <a:defRPr/>
            </a:pPr>
            <a:r>
              <a:rPr kumimoji="1" lang="en-US" dirty="0" smtClean="0"/>
              <a:t>Categories of Noise</a:t>
            </a:r>
          </a:p>
        </p:txBody>
      </p:sp>
      <p:sp>
        <p:nvSpPr>
          <p:cNvPr id="83971" name="Rectangle 3"/>
          <p:cNvSpPr>
            <a:spLocks noGrp="1" noChangeArrowheads="1"/>
          </p:cNvSpPr>
          <p:nvPr>
            <p:ph sz="half" idx="2"/>
          </p:nvPr>
        </p:nvSpPr>
        <p:spPr>
          <a:xfrm>
            <a:off x="4800600" y="1295400"/>
            <a:ext cx="4116388" cy="2743200"/>
          </a:xfrm>
        </p:spPr>
        <p:txBody>
          <a:bodyPr/>
          <a:lstStyle/>
          <a:p>
            <a:pPr eaLnBrk="1" hangingPunct="1">
              <a:lnSpc>
                <a:spcPct val="90000"/>
              </a:lnSpc>
              <a:buFont typeface="Wingdings" pitchFamily="-110" charset="2"/>
              <a:buNone/>
              <a:defRPr/>
            </a:pPr>
            <a:r>
              <a:rPr lang="en-US" sz="2800" b="1" dirty="0" smtClean="0">
                <a:solidFill>
                  <a:schemeClr val="tx2"/>
                </a:solidFill>
                <a:latin typeface="+mj-lt"/>
              </a:rPr>
              <a:t>Crosstalk:</a:t>
            </a:r>
          </a:p>
          <a:p>
            <a:pPr lvl="1">
              <a:lnSpc>
                <a:spcPct val="90000"/>
              </a:lnSpc>
              <a:defRPr/>
            </a:pPr>
            <a:r>
              <a:rPr lang="en-US" dirty="0" smtClean="0"/>
              <a:t>A signal from one line is picked up by another</a:t>
            </a:r>
          </a:p>
          <a:p>
            <a:pPr lvl="1">
              <a:lnSpc>
                <a:spcPct val="90000"/>
              </a:lnSpc>
              <a:defRPr/>
            </a:pPr>
            <a:r>
              <a:rPr lang="en-US" dirty="0" smtClean="0"/>
              <a:t>Can occur by electrical coupling </a:t>
            </a:r>
            <a:r>
              <a:rPr kumimoji="1" lang="en-US" dirty="0" smtClean="0"/>
              <a:t>between nearby twisted pairs or when microwave antennas pick up unwanted signals</a:t>
            </a:r>
          </a:p>
        </p:txBody>
      </p:sp>
      <p:sp>
        <p:nvSpPr>
          <p:cNvPr id="7" name="Content Placeholder 6"/>
          <p:cNvSpPr>
            <a:spLocks noGrp="1"/>
          </p:cNvSpPr>
          <p:nvPr>
            <p:ph sz="quarter" idx="4"/>
          </p:nvPr>
        </p:nvSpPr>
        <p:spPr>
          <a:xfrm>
            <a:off x="457200" y="3200400"/>
            <a:ext cx="4648200" cy="3429000"/>
          </a:xfrm>
        </p:spPr>
        <p:txBody>
          <a:bodyPr/>
          <a:lstStyle/>
          <a:p>
            <a:pPr eaLnBrk="1" hangingPunct="1">
              <a:lnSpc>
                <a:spcPct val="90000"/>
              </a:lnSpc>
              <a:buFont typeface="Wingdings" pitchFamily="-110" charset="2"/>
              <a:buNone/>
              <a:defRPr/>
            </a:pPr>
            <a:r>
              <a:rPr lang="en-US" sz="2800" b="1" dirty="0">
                <a:solidFill>
                  <a:schemeClr val="tx2"/>
                </a:solidFill>
              </a:rPr>
              <a:t>Impulse Noise:</a:t>
            </a:r>
            <a:endParaRPr lang="en-US" sz="2800" b="1" dirty="0" smtClean="0">
              <a:solidFill>
                <a:schemeClr val="tx2"/>
              </a:solidFill>
            </a:endParaRPr>
          </a:p>
          <a:p>
            <a:pPr lvl="1" eaLnBrk="1" hangingPunct="1">
              <a:lnSpc>
                <a:spcPct val="90000"/>
              </a:lnSpc>
              <a:defRPr/>
            </a:pPr>
            <a:r>
              <a:rPr kumimoji="1" lang="en-US" dirty="0"/>
              <a:t>C</a:t>
            </a:r>
            <a:r>
              <a:rPr kumimoji="1" lang="en-US" dirty="0" smtClean="0"/>
              <a:t>aused </a:t>
            </a:r>
            <a:r>
              <a:rPr kumimoji="1" lang="en-US" dirty="0"/>
              <a:t>by external electromagnetic interferences</a:t>
            </a:r>
            <a:endParaRPr kumimoji="1" lang="en-US" dirty="0" smtClean="0"/>
          </a:p>
          <a:p>
            <a:pPr lvl="1" eaLnBrk="1" hangingPunct="1">
              <a:lnSpc>
                <a:spcPct val="90000"/>
              </a:lnSpc>
              <a:defRPr/>
            </a:pPr>
            <a:r>
              <a:rPr kumimoji="1" lang="en-US" dirty="0" err="1"/>
              <a:t>N</a:t>
            </a:r>
            <a:r>
              <a:rPr kumimoji="1" lang="en-US" dirty="0" err="1" smtClean="0"/>
              <a:t>oncontinuous</a:t>
            </a:r>
            <a:r>
              <a:rPr kumimoji="1" lang="en-US" dirty="0"/>
              <a:t>, consisting of irregular pulses or spikes</a:t>
            </a:r>
            <a:endParaRPr kumimoji="1" lang="en-US" dirty="0" smtClean="0"/>
          </a:p>
          <a:p>
            <a:pPr lvl="1" eaLnBrk="1" hangingPunct="1">
              <a:lnSpc>
                <a:spcPct val="90000"/>
              </a:lnSpc>
              <a:defRPr/>
            </a:pPr>
            <a:r>
              <a:rPr kumimoji="1" lang="en-US" dirty="0"/>
              <a:t>S</a:t>
            </a:r>
            <a:r>
              <a:rPr kumimoji="1" lang="en-US" dirty="0" smtClean="0"/>
              <a:t>hort </a:t>
            </a:r>
            <a:r>
              <a:rPr kumimoji="1" lang="en-US" dirty="0"/>
              <a:t>duration and high amplitude</a:t>
            </a:r>
            <a:endParaRPr kumimoji="1" lang="en-US" dirty="0" smtClean="0"/>
          </a:p>
          <a:p>
            <a:pPr lvl="1" eaLnBrk="1" hangingPunct="1">
              <a:lnSpc>
                <a:spcPct val="90000"/>
              </a:lnSpc>
              <a:defRPr/>
            </a:pPr>
            <a:r>
              <a:rPr kumimoji="1" lang="en-US" dirty="0"/>
              <a:t>M</a:t>
            </a:r>
            <a:r>
              <a:rPr kumimoji="1" lang="en-US" dirty="0" smtClean="0"/>
              <a:t>inor </a:t>
            </a:r>
            <a:r>
              <a:rPr kumimoji="1" lang="en-US" dirty="0"/>
              <a:t>annoyance for analog signals but a major source of error in digital data</a:t>
            </a:r>
          </a:p>
          <a:p>
            <a:pPr>
              <a:defRPr/>
            </a:pPr>
            <a:endParaRPr lang="en-US" dirty="0"/>
          </a:p>
        </p:txBody>
      </p:sp>
      <p:pic>
        <p:nvPicPr>
          <p:cNvPr id="79877" name="Picture 7"/>
          <p:cNvPicPr>
            <a:picLocks noChangeAspect="1"/>
          </p:cNvPicPr>
          <p:nvPr/>
        </p:nvPicPr>
        <p:blipFill>
          <a:blip r:embed="rId3"/>
          <a:srcRect/>
          <a:stretch>
            <a:fillRect/>
          </a:stretch>
        </p:blipFill>
        <p:spPr bwMode="auto">
          <a:xfrm>
            <a:off x="6019800" y="4343400"/>
            <a:ext cx="1905000" cy="1905000"/>
          </a:xfrm>
          <a:prstGeom prst="rect">
            <a:avLst/>
          </a:prstGeom>
          <a:noFill/>
          <a:ln w="9525">
            <a:noFill/>
            <a:miter lim="800000"/>
            <a:headEnd/>
            <a:tailEnd/>
          </a:ln>
        </p:spPr>
      </p:pic>
      <p:pic>
        <p:nvPicPr>
          <p:cNvPr id="79878" name="Picture 8"/>
          <p:cNvPicPr>
            <a:picLocks noChangeAspect="1"/>
          </p:cNvPicPr>
          <p:nvPr/>
        </p:nvPicPr>
        <p:blipFill>
          <a:blip r:embed="rId4"/>
          <a:srcRect/>
          <a:stretch>
            <a:fillRect/>
          </a:stretch>
        </p:blipFill>
        <p:spPr bwMode="auto">
          <a:xfrm>
            <a:off x="1676400" y="1447800"/>
            <a:ext cx="2209800" cy="16891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pPr>
              <a:defRPr/>
            </a:pPr>
            <a:r>
              <a:rPr lang="en-US" dirty="0" smtClean="0"/>
              <a:t>Channel Capacity</a:t>
            </a:r>
            <a:endParaRPr lang="en-US" dirty="0"/>
          </a:p>
        </p:txBody>
      </p:sp>
      <p:graphicFrame>
        <p:nvGraphicFramePr>
          <p:cNvPr id="18" name="Diagram 17"/>
          <p:cNvGraphicFramePr/>
          <p:nvPr>
            <p:extLst>
              <p:ext uri="{D42A27DB-BD31-4B8C-83A1-F6EECF244321}">
                <p14:modId xmlns:p14="http://schemas.microsoft.com/office/powerpoint/2010/main" val="828388027"/>
              </p:ext>
            </p:extLst>
          </p:nvPr>
        </p:nvGraphicFramePr>
        <p:xfrm>
          <a:off x="304800" y="1524000"/>
          <a:ext cx="8534400" cy="4876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1378" name="Rectangle 2"/>
          <p:cNvSpPr>
            <a:spLocks noGrp="1" noChangeArrowheads="1"/>
          </p:cNvSpPr>
          <p:nvPr>
            <p:ph type="title"/>
          </p:nvPr>
        </p:nvSpPr>
        <p:spPr/>
        <p:txBody>
          <a:bodyPr/>
          <a:lstStyle/>
          <a:p>
            <a:pPr eaLnBrk="1" hangingPunct="1">
              <a:defRPr/>
            </a:pPr>
            <a:r>
              <a:rPr kumimoji="1" lang="en-GB" dirty="0">
                <a:ea typeface="+mj-ea"/>
                <a:cs typeface="+mj-cs"/>
              </a:rPr>
              <a:t>Nyquist Bandwidth</a:t>
            </a:r>
          </a:p>
        </p:txBody>
      </p:sp>
      <p:sp>
        <p:nvSpPr>
          <p:cNvPr id="101379" name="Rectangle 3"/>
          <p:cNvSpPr>
            <a:spLocks noGrp="1" noChangeArrowheads="1"/>
          </p:cNvSpPr>
          <p:nvPr>
            <p:ph idx="1"/>
          </p:nvPr>
        </p:nvSpPr>
        <p:spPr>
          <a:xfrm>
            <a:off x="457200" y="1447800"/>
            <a:ext cx="8229600" cy="5105400"/>
          </a:xfrm>
        </p:spPr>
        <p:txBody>
          <a:bodyPr>
            <a:normAutofit fontScale="92500" lnSpcReduction="20000"/>
          </a:bodyPr>
          <a:lstStyle/>
          <a:p>
            <a:pPr eaLnBrk="1" hangingPunct="1">
              <a:buFont typeface="Wingdings" pitchFamily="-110" charset="2"/>
              <a:buNone/>
              <a:defRPr/>
            </a:pPr>
            <a:r>
              <a:rPr kumimoji="1" lang="en-GB" sz="2800" dirty="0"/>
              <a:t>In the case of a channel that is noise free</a:t>
            </a:r>
            <a:r>
              <a:rPr kumimoji="1" lang="en-GB" sz="2800" dirty="0" smtClean="0"/>
              <a:t>:</a:t>
            </a:r>
          </a:p>
          <a:p>
            <a:pPr eaLnBrk="1" hangingPunct="1">
              <a:defRPr/>
            </a:pPr>
            <a:r>
              <a:rPr kumimoji="1" lang="en-GB" sz="2800" dirty="0" smtClean="0"/>
              <a:t>The limitation of data rate is simply the bandwidth of the signal</a:t>
            </a:r>
          </a:p>
          <a:p>
            <a:pPr lvl="1" eaLnBrk="1" hangingPunct="1">
              <a:defRPr/>
            </a:pPr>
            <a:r>
              <a:rPr kumimoji="1" lang="en-GB" sz="2400" dirty="0" smtClean="0"/>
              <a:t>If the rate </a:t>
            </a:r>
            <a:r>
              <a:rPr kumimoji="1" lang="en-GB" sz="2400" dirty="0"/>
              <a:t>of signal transmission is </a:t>
            </a:r>
            <a:r>
              <a:rPr kumimoji="1" lang="en-GB" sz="2400" i="1" dirty="0"/>
              <a:t>2B</a:t>
            </a:r>
            <a:r>
              <a:rPr kumimoji="1" lang="en-GB" sz="2400" dirty="0"/>
              <a:t> </a:t>
            </a:r>
            <a:r>
              <a:rPr kumimoji="1" lang="en-GB" sz="2400" dirty="0" smtClean="0"/>
              <a:t>then a </a:t>
            </a:r>
            <a:r>
              <a:rPr kumimoji="1" lang="en-GB" sz="2400" dirty="0"/>
              <a:t>signal with frequencies no greater than </a:t>
            </a:r>
            <a:r>
              <a:rPr kumimoji="1" lang="en-GB" sz="2400" i="1" dirty="0"/>
              <a:t>B</a:t>
            </a:r>
            <a:r>
              <a:rPr kumimoji="1" lang="en-GB" sz="2400" dirty="0" smtClean="0"/>
              <a:t> is sufficient to carry the signal rate</a:t>
            </a:r>
          </a:p>
          <a:p>
            <a:pPr lvl="1" eaLnBrk="1" hangingPunct="1">
              <a:defRPr/>
            </a:pPr>
            <a:r>
              <a:rPr kumimoji="1" lang="en-GB" sz="2400" dirty="0"/>
              <a:t>G</a:t>
            </a:r>
            <a:r>
              <a:rPr kumimoji="1" lang="en-GB" sz="2400" dirty="0" smtClean="0"/>
              <a:t>iven a bandwidth of </a:t>
            </a:r>
            <a:r>
              <a:rPr kumimoji="1" lang="en-GB" sz="2400" i="1" dirty="0"/>
              <a:t>B</a:t>
            </a:r>
            <a:r>
              <a:rPr kumimoji="1" lang="en-GB" sz="2400" dirty="0"/>
              <a:t>,</a:t>
            </a:r>
            <a:r>
              <a:rPr kumimoji="1" lang="en-GB" sz="2400" dirty="0" smtClean="0"/>
              <a:t> the highest </a:t>
            </a:r>
            <a:r>
              <a:rPr kumimoji="1" lang="en-GB" sz="2400" dirty="0"/>
              <a:t>signal </a:t>
            </a:r>
            <a:r>
              <a:rPr kumimoji="1" lang="en-GB" sz="2400" dirty="0" smtClean="0"/>
              <a:t>rate that can be carried </a:t>
            </a:r>
            <a:r>
              <a:rPr kumimoji="1" lang="en-GB" sz="2400" dirty="0"/>
              <a:t>is 2</a:t>
            </a:r>
            <a:r>
              <a:rPr kumimoji="1" lang="en-GB" sz="2400" i="1" dirty="0"/>
              <a:t>B</a:t>
            </a:r>
            <a:endParaRPr kumimoji="1" lang="en-GB" sz="2400" i="1" dirty="0" smtClean="0"/>
          </a:p>
          <a:p>
            <a:pPr eaLnBrk="1" hangingPunct="1">
              <a:defRPr/>
            </a:pPr>
            <a:r>
              <a:rPr kumimoji="1" lang="en-GB" sz="2800" dirty="0"/>
              <a:t>F</a:t>
            </a:r>
            <a:r>
              <a:rPr kumimoji="1" lang="en-GB" sz="2800" dirty="0" smtClean="0"/>
              <a:t>or </a:t>
            </a:r>
            <a:r>
              <a:rPr kumimoji="1" lang="en-GB" sz="2800" dirty="0"/>
              <a:t>binary signals,</a:t>
            </a:r>
            <a:r>
              <a:rPr kumimoji="1" lang="en-GB" sz="2800" dirty="0" smtClean="0"/>
              <a:t> the data rate that can be supported by </a:t>
            </a:r>
            <a:r>
              <a:rPr kumimoji="1" lang="en-GB" sz="2800" i="1" dirty="0" smtClean="0"/>
              <a:t>B </a:t>
            </a:r>
            <a:r>
              <a:rPr kumimoji="1" lang="en-GB" sz="2800" dirty="0" smtClean="0"/>
              <a:t>Hz is 2</a:t>
            </a:r>
            <a:r>
              <a:rPr kumimoji="1" lang="en-GB" sz="2800" i="1" dirty="0" smtClean="0"/>
              <a:t>B </a:t>
            </a:r>
            <a:r>
              <a:rPr kumimoji="1" lang="en-GB" sz="2800" dirty="0" smtClean="0"/>
              <a:t>bps</a:t>
            </a:r>
          </a:p>
          <a:p>
            <a:pPr eaLnBrk="1" hangingPunct="1">
              <a:defRPr/>
            </a:pPr>
            <a:r>
              <a:rPr kumimoji="1" lang="en-GB" sz="2800" dirty="0" smtClean="0"/>
              <a:t>With multilevel signaling, the Nyquist formula becomes: </a:t>
            </a:r>
            <a:r>
              <a:rPr kumimoji="1" lang="en-GB" sz="2800" i="1" dirty="0" smtClean="0"/>
              <a:t>C</a:t>
            </a:r>
            <a:r>
              <a:rPr kumimoji="1" lang="en-GB" sz="2800" dirty="0" smtClean="0"/>
              <a:t> = 2</a:t>
            </a:r>
            <a:r>
              <a:rPr kumimoji="1" lang="en-GB" sz="2800" i="1" dirty="0" smtClean="0"/>
              <a:t>B</a:t>
            </a:r>
            <a:r>
              <a:rPr kumimoji="1" lang="en-GB" sz="2800" dirty="0" smtClean="0"/>
              <a:t> log</a:t>
            </a:r>
            <a:r>
              <a:rPr kumimoji="1" lang="en-GB" sz="2800" baseline="-25000" dirty="0" smtClean="0"/>
              <a:t>2</a:t>
            </a:r>
            <a:r>
              <a:rPr kumimoji="1" lang="en-GB" sz="2800" i="1" dirty="0" smtClean="0"/>
              <a:t>M</a:t>
            </a:r>
          </a:p>
          <a:p>
            <a:pPr eaLnBrk="1" hangingPunct="1">
              <a:defRPr/>
            </a:pPr>
            <a:r>
              <a:rPr kumimoji="1" lang="en-GB" sz="2800" dirty="0" smtClean="0"/>
              <a:t>Data rate can be increased by increasing the number of different signal elements</a:t>
            </a:r>
          </a:p>
          <a:p>
            <a:pPr lvl="1" eaLnBrk="1" hangingPunct="1">
              <a:defRPr/>
            </a:pPr>
            <a:r>
              <a:rPr kumimoji="1" lang="en-GB" sz="2400" dirty="0" smtClean="0"/>
              <a:t>This increases burden on receiver</a:t>
            </a:r>
          </a:p>
          <a:p>
            <a:pPr lvl="1" eaLnBrk="1" hangingPunct="1">
              <a:defRPr/>
            </a:pPr>
            <a:r>
              <a:rPr kumimoji="1" lang="en-GB" sz="2400" dirty="0" smtClean="0"/>
              <a:t>Noise and other impairments limit the practical value of </a:t>
            </a:r>
            <a:r>
              <a:rPr kumimoji="1" lang="en-GB" sz="2400" i="1" dirty="0" smtClean="0"/>
              <a:t>M</a:t>
            </a:r>
            <a:endParaRPr kumimoji="1" lang="en-GB" sz="2400" i="1"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457200" y="152400"/>
            <a:ext cx="8229600" cy="1139825"/>
          </a:xfrm>
        </p:spPr>
        <p:txBody>
          <a:bodyPr/>
          <a:lstStyle/>
          <a:p>
            <a:pPr eaLnBrk="1" hangingPunct="1">
              <a:defRPr/>
            </a:pPr>
            <a:r>
              <a:rPr kumimoji="1" lang="en-GB" dirty="0">
                <a:ea typeface="+mj-ea"/>
                <a:cs typeface="+mj-cs"/>
              </a:rPr>
              <a:t>Shannon Capacity Formula</a:t>
            </a:r>
          </a:p>
        </p:txBody>
      </p:sp>
      <p:sp>
        <p:nvSpPr>
          <p:cNvPr id="102403" name="Rectangle 3"/>
          <p:cNvSpPr>
            <a:spLocks noGrp="1" noChangeArrowheads="1"/>
          </p:cNvSpPr>
          <p:nvPr>
            <p:ph idx="1"/>
          </p:nvPr>
        </p:nvSpPr>
        <p:spPr>
          <a:xfrm>
            <a:off x="533400" y="1371600"/>
            <a:ext cx="8229600" cy="5181600"/>
          </a:xfrm>
        </p:spPr>
        <p:txBody>
          <a:bodyPr/>
          <a:lstStyle/>
          <a:p>
            <a:pPr eaLnBrk="1" hangingPunct="1">
              <a:defRPr/>
            </a:pPr>
            <a:r>
              <a:rPr kumimoji="1" lang="en-GB" sz="2800" dirty="0" smtClean="0"/>
              <a:t>Considering </a:t>
            </a:r>
            <a:r>
              <a:rPr kumimoji="1" lang="en-GB" sz="2800" dirty="0"/>
              <a:t>the relation of data rate, noise and error rate:</a:t>
            </a:r>
            <a:endParaRPr kumimoji="1" lang="en-GB" sz="2800" dirty="0" smtClean="0"/>
          </a:p>
          <a:p>
            <a:pPr lvl="1" eaLnBrk="1" hangingPunct="1">
              <a:defRPr/>
            </a:pPr>
            <a:r>
              <a:rPr kumimoji="1" lang="en-GB" sz="2400" dirty="0"/>
              <a:t>F</a:t>
            </a:r>
            <a:r>
              <a:rPr kumimoji="1" lang="en-GB" sz="2400" dirty="0" smtClean="0"/>
              <a:t>aster </a:t>
            </a:r>
            <a:r>
              <a:rPr kumimoji="1" lang="en-GB" sz="2400" dirty="0"/>
              <a:t>data rate shortens each bit so bursts of noise corrupts more bits</a:t>
            </a:r>
            <a:endParaRPr kumimoji="1" lang="en-GB" sz="2400" dirty="0" smtClean="0"/>
          </a:p>
          <a:p>
            <a:pPr lvl="1" eaLnBrk="1" hangingPunct="1">
              <a:defRPr/>
            </a:pPr>
            <a:r>
              <a:rPr kumimoji="1" lang="en-GB" sz="2400" dirty="0" smtClean="0"/>
              <a:t>Given </a:t>
            </a:r>
            <a:r>
              <a:rPr kumimoji="1" lang="en-GB" sz="2400" dirty="0"/>
              <a:t>noise level, higher rates mean higher errors</a:t>
            </a:r>
          </a:p>
          <a:p>
            <a:pPr eaLnBrk="1" hangingPunct="1">
              <a:defRPr/>
            </a:pPr>
            <a:r>
              <a:rPr kumimoji="1" lang="en-GB" sz="2800" dirty="0"/>
              <a:t>Shannon developed formula relating these to signal to noise ratio (in decibels)</a:t>
            </a:r>
          </a:p>
          <a:p>
            <a:pPr eaLnBrk="1" hangingPunct="1">
              <a:defRPr/>
            </a:pPr>
            <a:r>
              <a:rPr kumimoji="1" lang="en-GB" sz="2800" dirty="0"/>
              <a:t>SNR</a:t>
            </a:r>
            <a:r>
              <a:rPr kumimoji="1" lang="en-GB" sz="2800" baseline="-25000" dirty="0"/>
              <a:t>db</a:t>
            </a:r>
            <a:r>
              <a:rPr kumimoji="1" lang="en-GB" sz="2800" baseline="30000" dirty="0"/>
              <a:t>=</a:t>
            </a:r>
            <a:r>
              <a:rPr kumimoji="1" lang="en-GB" sz="2800" dirty="0"/>
              <a:t>10 log</a:t>
            </a:r>
            <a:r>
              <a:rPr kumimoji="1" lang="en-GB" sz="2800" baseline="-25000" dirty="0"/>
              <a:t>10 </a:t>
            </a:r>
            <a:r>
              <a:rPr kumimoji="1" lang="en-GB" sz="2800" dirty="0"/>
              <a:t>(signal/noise)</a:t>
            </a:r>
            <a:endParaRPr kumimoji="1" lang="en-GB" sz="2800" dirty="0" smtClean="0"/>
          </a:p>
          <a:p>
            <a:pPr eaLnBrk="1" hangingPunct="1">
              <a:defRPr/>
            </a:pPr>
            <a:r>
              <a:rPr kumimoji="1" lang="en-GB" sz="2800" dirty="0"/>
              <a:t>C</a:t>
            </a:r>
            <a:r>
              <a:rPr kumimoji="1" lang="en-GB" sz="2800" dirty="0" smtClean="0"/>
              <a:t>apacity </a:t>
            </a:r>
            <a:r>
              <a:rPr kumimoji="1" lang="en-GB" sz="2800" i="1" dirty="0"/>
              <a:t>C </a:t>
            </a:r>
            <a:r>
              <a:rPr kumimoji="1" lang="en-GB" sz="2800" dirty="0"/>
              <a:t>= </a:t>
            </a:r>
            <a:r>
              <a:rPr kumimoji="1" lang="en-GB" sz="2800" i="1" dirty="0"/>
              <a:t>B</a:t>
            </a:r>
            <a:r>
              <a:rPr kumimoji="1" lang="en-GB" sz="2800" dirty="0"/>
              <a:t> log</a:t>
            </a:r>
            <a:r>
              <a:rPr kumimoji="1" lang="en-GB" sz="2800" baseline="-25000" dirty="0"/>
              <a:t>2</a:t>
            </a:r>
            <a:r>
              <a:rPr kumimoji="1" lang="en-GB" sz="2800" dirty="0"/>
              <a:t>(1+SNR)</a:t>
            </a:r>
            <a:endParaRPr kumimoji="1" lang="en-GB" sz="2800" dirty="0" smtClean="0"/>
          </a:p>
          <a:p>
            <a:pPr lvl="1" eaLnBrk="1" hangingPunct="1">
              <a:defRPr/>
            </a:pPr>
            <a:r>
              <a:rPr lang="en-US" sz="2400" dirty="0"/>
              <a:t>T</a:t>
            </a:r>
            <a:r>
              <a:rPr lang="en-US" sz="2400" dirty="0" smtClean="0"/>
              <a:t>heoretical </a:t>
            </a:r>
            <a:r>
              <a:rPr lang="en-US" sz="2400" dirty="0"/>
              <a:t>maximum</a:t>
            </a:r>
            <a:r>
              <a:rPr lang="en-US" sz="2400" dirty="0">
                <a:latin typeface="Times" pitchFamily="-110" charset="0"/>
              </a:rPr>
              <a:t> </a:t>
            </a:r>
            <a:r>
              <a:rPr kumimoji="1" lang="en-GB" sz="2400" dirty="0"/>
              <a:t>capacity</a:t>
            </a:r>
            <a:endParaRPr kumimoji="1" lang="en-GB" sz="2400" dirty="0" smtClean="0"/>
          </a:p>
          <a:p>
            <a:pPr lvl="1" eaLnBrk="1" hangingPunct="1">
              <a:defRPr/>
            </a:pPr>
            <a:r>
              <a:rPr kumimoji="1" lang="en-GB" sz="2400" dirty="0"/>
              <a:t>G</a:t>
            </a:r>
            <a:r>
              <a:rPr kumimoji="1" lang="en-GB" sz="2400" dirty="0" smtClean="0"/>
              <a:t>et </a:t>
            </a:r>
            <a:r>
              <a:rPr kumimoji="1" lang="en-GB" sz="2400" dirty="0"/>
              <a:t>much lower rates in practice</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57200" y="0"/>
            <a:ext cx="8229600" cy="1139825"/>
          </a:xfrm>
        </p:spPr>
        <p:txBody>
          <a:bodyPr/>
          <a:lstStyle/>
          <a:p>
            <a:pPr eaLnBrk="1" hangingPunct="1">
              <a:defRPr/>
            </a:pPr>
            <a:r>
              <a:rPr lang="en-US" dirty="0">
                <a:ea typeface="+mj-ea"/>
                <a:cs typeface="+mj-cs"/>
              </a:rPr>
              <a:t>Transmission</a:t>
            </a:r>
            <a:r>
              <a:rPr lang="en-US" b="0" dirty="0">
                <a:effectLst/>
                <a:ea typeface="+mj-ea"/>
                <a:cs typeface="+mj-cs"/>
              </a:rPr>
              <a:t> </a:t>
            </a:r>
            <a:r>
              <a:rPr kumimoji="1" lang="en-US" dirty="0">
                <a:ea typeface="+mj-ea"/>
                <a:cs typeface="+mj-cs"/>
              </a:rPr>
              <a:t>Terminology</a:t>
            </a:r>
          </a:p>
        </p:txBody>
      </p:sp>
      <p:sp>
        <p:nvSpPr>
          <p:cNvPr id="55299" name="Rectangle 3"/>
          <p:cNvSpPr>
            <a:spLocks noGrp="1" noChangeArrowheads="1"/>
          </p:cNvSpPr>
          <p:nvPr>
            <p:ph idx="1"/>
          </p:nvPr>
        </p:nvSpPr>
        <p:spPr>
          <a:xfrm>
            <a:off x="457200" y="1371600"/>
            <a:ext cx="8229600" cy="5486400"/>
          </a:xfrm>
        </p:spPr>
        <p:txBody>
          <a:bodyPr>
            <a:normAutofit/>
          </a:bodyPr>
          <a:lstStyle/>
          <a:p>
            <a:pPr eaLnBrk="1" hangingPunct="1">
              <a:lnSpc>
                <a:spcPct val="90000"/>
              </a:lnSpc>
              <a:defRPr/>
            </a:pPr>
            <a:r>
              <a:rPr kumimoji="1" lang="en-US" b="1" dirty="0" smtClean="0"/>
              <a:t>Simplex</a:t>
            </a:r>
          </a:p>
          <a:p>
            <a:pPr eaLnBrk="1" hangingPunct="1">
              <a:lnSpc>
                <a:spcPct val="90000"/>
              </a:lnSpc>
              <a:buFont typeface="Wingdings" pitchFamily="-110" charset="2"/>
              <a:buNone/>
              <a:defRPr/>
            </a:pPr>
            <a:endParaRPr kumimoji="1" lang="en-US" sz="1000" b="1" dirty="0" smtClean="0"/>
          </a:p>
          <a:p>
            <a:pPr lvl="1" eaLnBrk="1" hangingPunct="1">
              <a:lnSpc>
                <a:spcPct val="90000"/>
              </a:lnSpc>
              <a:defRPr/>
            </a:pPr>
            <a:r>
              <a:rPr kumimoji="1" lang="en-US" dirty="0" smtClean="0"/>
              <a:t>Signals are transmitted in only one direction</a:t>
            </a:r>
          </a:p>
          <a:p>
            <a:pPr lvl="1" eaLnBrk="1" hangingPunct="1">
              <a:lnSpc>
                <a:spcPct val="90000"/>
              </a:lnSpc>
              <a:defRPr/>
            </a:pPr>
            <a:r>
              <a:rPr kumimoji="1" lang="en-US" dirty="0" smtClean="0"/>
              <a:t>One station is transmitter and the other is receiver</a:t>
            </a:r>
          </a:p>
          <a:p>
            <a:pPr lvl="1" eaLnBrk="1" hangingPunct="1">
              <a:lnSpc>
                <a:spcPct val="90000"/>
              </a:lnSpc>
              <a:buNone/>
              <a:defRPr/>
            </a:pPr>
            <a:endParaRPr kumimoji="1" lang="en-US" dirty="0" smtClean="0"/>
          </a:p>
          <a:p>
            <a:pPr eaLnBrk="1" hangingPunct="1">
              <a:lnSpc>
                <a:spcPct val="90000"/>
              </a:lnSpc>
              <a:defRPr/>
            </a:pPr>
            <a:r>
              <a:rPr kumimoji="1" lang="en-US" b="1" dirty="0" smtClean="0"/>
              <a:t>Half duplex</a:t>
            </a:r>
          </a:p>
          <a:p>
            <a:pPr lvl="1" eaLnBrk="1" hangingPunct="1">
              <a:lnSpc>
                <a:spcPct val="90000"/>
              </a:lnSpc>
              <a:defRPr/>
            </a:pPr>
            <a:r>
              <a:rPr kumimoji="1" lang="en-US" dirty="0" smtClean="0"/>
              <a:t>Both stations transmit, but only one at a time</a:t>
            </a:r>
          </a:p>
          <a:p>
            <a:pPr lvl="2" eaLnBrk="1" hangingPunct="1">
              <a:lnSpc>
                <a:spcPct val="90000"/>
              </a:lnSpc>
              <a:buFontTx/>
              <a:buNone/>
              <a:defRPr/>
            </a:pPr>
            <a:endParaRPr kumimoji="1" lang="en-US" dirty="0" smtClean="0"/>
          </a:p>
          <a:p>
            <a:pPr eaLnBrk="1" hangingPunct="1">
              <a:lnSpc>
                <a:spcPct val="90000"/>
              </a:lnSpc>
              <a:defRPr/>
            </a:pPr>
            <a:r>
              <a:rPr kumimoji="1" lang="en-US" b="1" dirty="0" smtClean="0"/>
              <a:t>Full duplex</a:t>
            </a:r>
          </a:p>
          <a:p>
            <a:pPr lvl="1" eaLnBrk="1" hangingPunct="1">
              <a:lnSpc>
                <a:spcPct val="90000"/>
              </a:lnSpc>
              <a:defRPr/>
            </a:pPr>
            <a:r>
              <a:rPr kumimoji="1" lang="en-US" dirty="0" smtClean="0"/>
              <a:t>Both stations may transmit simultaneously</a:t>
            </a:r>
          </a:p>
          <a:p>
            <a:pPr lvl="1" eaLnBrk="1" hangingPunct="1">
              <a:lnSpc>
                <a:spcPct val="90000"/>
              </a:lnSpc>
              <a:defRPr/>
            </a:pPr>
            <a:r>
              <a:rPr kumimoji="1" lang="en-US" dirty="0" smtClean="0"/>
              <a:t>The medium is carrying signals in both directions at the same time</a:t>
            </a:r>
          </a:p>
        </p:txBody>
      </p:sp>
      <p:pic>
        <p:nvPicPr>
          <p:cNvPr id="24580" name="Picture 3"/>
          <p:cNvPicPr>
            <a:picLocks noChangeAspect="1"/>
          </p:cNvPicPr>
          <p:nvPr/>
        </p:nvPicPr>
        <p:blipFill>
          <a:blip r:embed="rId3"/>
          <a:srcRect/>
          <a:stretch>
            <a:fillRect/>
          </a:stretch>
        </p:blipFill>
        <p:spPr bwMode="auto">
          <a:xfrm>
            <a:off x="7620000" y="2590800"/>
            <a:ext cx="1219200" cy="1514276"/>
          </a:xfrm>
          <a:prstGeom prst="rect">
            <a:avLst/>
          </a:prstGeom>
          <a:noFill/>
          <a:ln w="9525">
            <a:noFill/>
            <a:miter lim="800000"/>
            <a:headEnd/>
            <a:tailEnd/>
          </a:ln>
        </p:spPr>
      </p:pic>
      <p:pic>
        <p:nvPicPr>
          <p:cNvPr id="24581" name="Picture 4"/>
          <p:cNvPicPr>
            <a:picLocks noChangeAspect="1"/>
          </p:cNvPicPr>
          <p:nvPr/>
        </p:nvPicPr>
        <p:blipFill>
          <a:blip r:embed="rId4"/>
          <a:srcRect/>
          <a:stretch>
            <a:fillRect/>
          </a:stretch>
        </p:blipFill>
        <p:spPr bwMode="auto">
          <a:xfrm rot="19719082">
            <a:off x="6108048" y="4500039"/>
            <a:ext cx="846197" cy="869643"/>
          </a:xfrm>
          <a:prstGeom prst="rect">
            <a:avLst/>
          </a:prstGeom>
          <a:noFill/>
          <a:ln w="9525">
            <a:noFill/>
            <a:miter lim="800000"/>
            <a:headEnd/>
            <a:tailEnd/>
          </a:ln>
        </p:spPr>
      </p:pic>
      <p:pic>
        <p:nvPicPr>
          <p:cNvPr id="24582" name="Picture 5"/>
          <p:cNvPicPr>
            <a:picLocks noChangeAspect="1"/>
          </p:cNvPicPr>
          <p:nvPr/>
        </p:nvPicPr>
        <p:blipFill>
          <a:blip r:embed="rId5"/>
          <a:srcRect/>
          <a:stretch>
            <a:fillRect/>
          </a:stretch>
        </p:blipFill>
        <p:spPr bwMode="auto">
          <a:xfrm>
            <a:off x="7620000" y="5867400"/>
            <a:ext cx="1296988" cy="838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16.pdf"/>
          <p:cNvPicPr>
            <a:picLocks noChangeAspect="1"/>
          </p:cNvPicPr>
          <p:nvPr/>
        </p:nvPicPr>
        <p:blipFill>
          <a:blip r:embed="rId3"/>
          <a:srcRect t="20909" b="21818"/>
          <a:stretch>
            <a:fillRect/>
          </a:stretch>
        </p:blipFill>
        <p:spPr>
          <a:xfrm>
            <a:off x="501628" y="381000"/>
            <a:ext cx="8185172" cy="6066639"/>
          </a:xfrm>
          <a:prstGeom prst="rect">
            <a:avLst/>
          </a:prstGeom>
          <a:solidFill>
            <a:schemeClr val="accent3">
              <a:lumMod val="20000"/>
              <a:lumOff val="80000"/>
            </a:schemeClr>
          </a:solidFill>
        </p:spPr>
      </p:pic>
    </p:spTree>
  </p:cSld>
  <p:clrMapOvr>
    <a:masterClrMapping/>
  </p:clrMapOvr>
  <mc:AlternateContent xmlns:mc="http://schemas.openxmlformats.org/markup-compatibility/2006" xmlns:p14="http://schemas.microsoft.com/office/powerpoint/2010/main">
    <mc:Choice Requires="p14">
      <p:transition spd="slow" p14:dur="1200">
        <p14:flip dir="r"/>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DCC10e-cover.jpg"/>
          <p:cNvPicPr>
            <a:picLocks noChangeAspect="1"/>
          </p:cNvPicPr>
          <p:nvPr/>
        </p:nvPicPr>
        <p:blipFill>
          <a:blip r:embed="rId3">
            <a:lum bright="30000" contrast="24000"/>
            <a:alphaModFix amt="74000"/>
          </a:blip>
          <a:srcRect t="31111" b="14444"/>
          <a:stretch>
            <a:fillRect/>
          </a:stretch>
        </p:blipFill>
        <p:spPr>
          <a:xfrm>
            <a:off x="762000" y="17144"/>
            <a:ext cx="7620000" cy="1583056"/>
          </a:xfrm>
          <a:prstGeom prst="rect">
            <a:avLst/>
          </a:prstGeom>
        </p:spPr>
      </p:pic>
      <p:sp>
        <p:nvSpPr>
          <p:cNvPr id="148482" name="Rectangle 2"/>
          <p:cNvSpPr>
            <a:spLocks noGrp="1" noChangeArrowheads="1"/>
          </p:cNvSpPr>
          <p:nvPr>
            <p:ph type="title"/>
          </p:nvPr>
        </p:nvSpPr>
        <p:spPr/>
        <p:txBody>
          <a:bodyPr/>
          <a:lstStyle/>
          <a:p>
            <a:pPr eaLnBrk="1" hangingPunct="1">
              <a:defRPr/>
            </a:pPr>
            <a:r>
              <a:rPr lang="en-US" dirty="0">
                <a:solidFill>
                  <a:schemeClr val="bg1"/>
                </a:solidFill>
                <a:ea typeface="+mj-ea"/>
                <a:cs typeface="+mj-cs"/>
              </a:rPr>
              <a:t>Summary</a:t>
            </a:r>
            <a:endParaRPr lang="en-AU" dirty="0">
              <a:solidFill>
                <a:schemeClr val="bg1"/>
              </a:solidFill>
              <a:ea typeface="+mj-ea"/>
              <a:cs typeface="+mj-cs"/>
            </a:endParaRPr>
          </a:p>
        </p:txBody>
      </p:sp>
      <p:sp>
        <p:nvSpPr>
          <p:cNvPr id="148483" name="Rectangle 3"/>
          <p:cNvSpPr>
            <a:spLocks noGrp="1" noChangeArrowheads="1"/>
          </p:cNvSpPr>
          <p:nvPr>
            <p:ph sz="half" idx="1"/>
          </p:nvPr>
        </p:nvSpPr>
        <p:spPr>
          <a:xfrm>
            <a:off x="304800" y="1676400"/>
            <a:ext cx="4191000" cy="5029200"/>
          </a:xfrm>
        </p:spPr>
        <p:txBody>
          <a:bodyPr>
            <a:normAutofit/>
          </a:bodyPr>
          <a:lstStyle/>
          <a:p>
            <a:pPr eaLnBrk="1" hangingPunct="1"/>
            <a:r>
              <a:rPr lang="en-AU" dirty="0" smtClean="0"/>
              <a:t>Transmission terminology</a:t>
            </a:r>
          </a:p>
          <a:p>
            <a:pPr eaLnBrk="1" hangingPunct="1"/>
            <a:r>
              <a:rPr lang="en-AU" dirty="0" smtClean="0"/>
              <a:t>Frequency, spectrum, and bandwidth</a:t>
            </a:r>
          </a:p>
          <a:p>
            <a:pPr eaLnBrk="1" hangingPunct="1"/>
            <a:r>
              <a:rPr lang="en-AU" dirty="0" smtClean="0"/>
              <a:t>Analog and digital data transmission</a:t>
            </a:r>
          </a:p>
          <a:p>
            <a:pPr lvl="1" eaLnBrk="1" hangingPunct="1"/>
            <a:r>
              <a:rPr lang="en-AU" dirty="0" smtClean="0"/>
              <a:t>Analog and digital data</a:t>
            </a:r>
          </a:p>
          <a:p>
            <a:pPr lvl="1" eaLnBrk="1" hangingPunct="1"/>
            <a:r>
              <a:rPr lang="en-AU" dirty="0" smtClean="0"/>
              <a:t>Analog and digital signals</a:t>
            </a:r>
          </a:p>
          <a:p>
            <a:pPr lvl="1" eaLnBrk="1" hangingPunct="1"/>
            <a:r>
              <a:rPr lang="en-AU" dirty="0" smtClean="0"/>
              <a:t>Analog and digital transmission</a:t>
            </a:r>
          </a:p>
          <a:p>
            <a:pPr lvl="1" eaLnBrk="1" hangingPunct="1"/>
            <a:r>
              <a:rPr lang="en-AU" dirty="0" smtClean="0"/>
              <a:t>Asynchronous and synchronous transmission</a:t>
            </a:r>
          </a:p>
        </p:txBody>
      </p:sp>
      <p:sp>
        <p:nvSpPr>
          <p:cNvPr id="5" name="Content Placeholder 4"/>
          <p:cNvSpPr>
            <a:spLocks noGrp="1"/>
          </p:cNvSpPr>
          <p:nvPr>
            <p:ph sz="half" idx="2"/>
          </p:nvPr>
        </p:nvSpPr>
        <p:spPr>
          <a:xfrm>
            <a:off x="4648200" y="1752600"/>
            <a:ext cx="4038600" cy="4800600"/>
          </a:xfrm>
        </p:spPr>
        <p:txBody>
          <a:bodyPr>
            <a:normAutofit/>
          </a:bodyPr>
          <a:lstStyle/>
          <a:p>
            <a:r>
              <a:rPr lang="en-US" dirty="0" smtClean="0"/>
              <a:t>Transmission impairments</a:t>
            </a:r>
          </a:p>
          <a:p>
            <a:pPr lvl="1"/>
            <a:r>
              <a:rPr lang="en-US" dirty="0" smtClean="0"/>
              <a:t>Attenuation</a:t>
            </a:r>
          </a:p>
          <a:p>
            <a:pPr lvl="1"/>
            <a:r>
              <a:rPr lang="en-US" dirty="0" smtClean="0"/>
              <a:t>Delay distortion</a:t>
            </a:r>
          </a:p>
          <a:p>
            <a:pPr lvl="1"/>
            <a:r>
              <a:rPr lang="en-US" dirty="0" smtClean="0"/>
              <a:t>N</a:t>
            </a:r>
            <a:r>
              <a:rPr lang="en-US" smtClean="0"/>
              <a:t>oise</a:t>
            </a:r>
            <a:endParaRPr lang="en-US" dirty="0" smtClean="0"/>
          </a:p>
          <a:p>
            <a:r>
              <a:rPr lang="en-US" dirty="0" smtClean="0"/>
              <a:t>Channel capacity</a:t>
            </a:r>
          </a:p>
          <a:p>
            <a:pPr lvl="1"/>
            <a:r>
              <a:rPr lang="en-US" dirty="0" err="1" smtClean="0"/>
              <a:t>Nyquist</a:t>
            </a:r>
            <a:r>
              <a:rPr lang="en-US" dirty="0" smtClean="0"/>
              <a:t> bandwidth</a:t>
            </a:r>
          </a:p>
          <a:p>
            <a:pPr lvl="1"/>
            <a:r>
              <a:rPr lang="en-US" dirty="0" smtClean="0"/>
              <a:t>Shannon capacity formula</a:t>
            </a:r>
          </a:p>
          <a:p>
            <a:pPr lvl="1"/>
            <a:r>
              <a:rPr lang="en-US" dirty="0" smtClean="0"/>
              <a:t>The expression </a:t>
            </a:r>
            <a:r>
              <a:rPr lang="en-US" i="1" dirty="0" err="1" smtClean="0"/>
              <a:t>E</a:t>
            </a:r>
            <a:r>
              <a:rPr lang="en-US" i="1" baseline="-25000" dirty="0" err="1" smtClean="0"/>
              <a:t>b</a:t>
            </a:r>
            <a:r>
              <a:rPr lang="en-US" i="1" dirty="0" smtClean="0"/>
              <a:t>/N</a:t>
            </a:r>
            <a:r>
              <a:rPr lang="en-US" i="1" baseline="-25000" dirty="0" smtClean="0"/>
              <a:t>o</a:t>
            </a:r>
            <a:endParaRPr lang="en-US" baseline="-25000"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Text Placeholder 18"/>
          <p:cNvSpPr>
            <a:spLocks noGrp="1"/>
          </p:cNvSpPr>
          <p:nvPr>
            <p:ph type="body" idx="1"/>
          </p:nvPr>
        </p:nvSpPr>
        <p:spPr>
          <a:xfrm>
            <a:off x="304800" y="1524000"/>
            <a:ext cx="4040188" cy="639763"/>
          </a:xfrm>
        </p:spPr>
        <p:txBody>
          <a:bodyPr/>
          <a:lstStyle/>
          <a:p>
            <a:pPr>
              <a:defRPr/>
            </a:pPr>
            <a:r>
              <a:rPr lang="en-US" dirty="0" smtClean="0"/>
              <a:t>   </a:t>
            </a:r>
          </a:p>
        </p:txBody>
      </p:sp>
      <p:pic>
        <p:nvPicPr>
          <p:cNvPr id="9" name="Picture 8" descr="f1.pdf"/>
          <p:cNvPicPr>
            <a:picLocks noChangeAspect="1"/>
          </p:cNvPicPr>
          <p:nvPr/>
        </p:nvPicPr>
        <p:blipFill>
          <a:blip r:embed="rId3"/>
          <a:srcRect t="19091" b="16364"/>
          <a:stretch>
            <a:fillRect/>
          </a:stretch>
        </p:blipFill>
        <p:spPr>
          <a:xfrm>
            <a:off x="838200" y="304800"/>
            <a:ext cx="7585996" cy="6336483"/>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3" descr="f2.pdf"/>
          <p:cNvPicPr>
            <a:picLocks noChangeAspect="1"/>
          </p:cNvPicPr>
          <p:nvPr/>
        </p:nvPicPr>
        <p:blipFill>
          <a:blip r:embed="rId3"/>
          <a:srcRect t="2727" b="2727"/>
          <a:stretch>
            <a:fillRect/>
          </a:stretch>
        </p:blipFill>
        <p:spPr>
          <a:xfrm>
            <a:off x="1922318" y="187097"/>
            <a:ext cx="5299364" cy="6483853"/>
          </a:xfrm>
          <a:prstGeom prst="rect">
            <a:avLst/>
          </a:prstGeom>
          <a:noFill/>
        </p:spPr>
      </p:pic>
    </p:spTree>
  </p:cSld>
  <p:clrMapOvr>
    <a:masterClrMapping/>
  </p:clrMapOvr>
  <p:transition spd="slow">
    <p:zoom dir="in"/>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defRPr/>
            </a:pPr>
            <a:r>
              <a:rPr kumimoji="1" lang="en-US" dirty="0">
                <a:ea typeface="+mj-ea"/>
                <a:cs typeface="+mj-cs"/>
              </a:rPr>
              <a:t>Sine Wave</a:t>
            </a:r>
          </a:p>
        </p:txBody>
      </p:sp>
      <p:sp>
        <p:nvSpPr>
          <p:cNvPr id="59395" name="Rectangle 3"/>
          <p:cNvSpPr>
            <a:spLocks noGrp="1" noChangeArrowheads="1"/>
          </p:cNvSpPr>
          <p:nvPr>
            <p:ph idx="1"/>
          </p:nvPr>
        </p:nvSpPr>
        <p:spPr>
          <a:xfrm>
            <a:off x="457200" y="1676400"/>
            <a:ext cx="8229600" cy="4683125"/>
          </a:xfrm>
        </p:spPr>
        <p:txBody>
          <a:bodyPr/>
          <a:lstStyle/>
          <a:p>
            <a:pPr eaLnBrk="1" hangingPunct="1">
              <a:lnSpc>
                <a:spcPct val="90000"/>
              </a:lnSpc>
              <a:defRPr/>
            </a:pPr>
            <a:r>
              <a:rPr kumimoji="1" lang="en-US" sz="2800" b="1" dirty="0" smtClean="0"/>
              <a:t>Is the fundamental periodic signal</a:t>
            </a:r>
          </a:p>
          <a:p>
            <a:pPr eaLnBrk="1" hangingPunct="1">
              <a:lnSpc>
                <a:spcPct val="90000"/>
              </a:lnSpc>
              <a:defRPr/>
            </a:pPr>
            <a:r>
              <a:rPr kumimoji="1" lang="en-US" sz="2800" b="1" dirty="0" smtClean="0"/>
              <a:t>Can be represented by three parameters</a:t>
            </a:r>
          </a:p>
          <a:p>
            <a:pPr lvl="1" eaLnBrk="1" hangingPunct="1">
              <a:lnSpc>
                <a:spcPct val="90000"/>
              </a:lnSpc>
              <a:defRPr/>
            </a:pPr>
            <a:r>
              <a:rPr kumimoji="1" lang="en-US" sz="2400" b="1" dirty="0" smtClean="0"/>
              <a:t>Peak amplitude (</a:t>
            </a:r>
            <a:r>
              <a:rPr kumimoji="1" lang="en-US" sz="2400" b="1" i="1" dirty="0" smtClean="0"/>
              <a:t>A</a:t>
            </a:r>
            <a:r>
              <a:rPr kumimoji="1" lang="en-US" sz="2400" b="1" dirty="0" smtClean="0"/>
              <a:t>)</a:t>
            </a:r>
          </a:p>
          <a:p>
            <a:pPr lvl="2" eaLnBrk="1" hangingPunct="1">
              <a:lnSpc>
                <a:spcPct val="90000"/>
              </a:lnSpc>
              <a:defRPr/>
            </a:pPr>
            <a:r>
              <a:rPr kumimoji="1" lang="en-US" sz="2000" dirty="0" smtClean="0"/>
              <a:t>Maximum value or strength of the signal over time</a:t>
            </a:r>
          </a:p>
          <a:p>
            <a:pPr lvl="2" eaLnBrk="1" hangingPunct="1">
              <a:lnSpc>
                <a:spcPct val="90000"/>
              </a:lnSpc>
              <a:defRPr/>
            </a:pPr>
            <a:r>
              <a:rPr kumimoji="1" lang="en-US" sz="2000" dirty="0" smtClean="0"/>
              <a:t>Typically measured in volts</a:t>
            </a:r>
          </a:p>
          <a:p>
            <a:pPr lvl="1" eaLnBrk="1" hangingPunct="1">
              <a:lnSpc>
                <a:spcPct val="90000"/>
              </a:lnSpc>
              <a:defRPr/>
            </a:pPr>
            <a:r>
              <a:rPr kumimoji="1" lang="en-US" sz="2400" b="1" dirty="0" smtClean="0"/>
              <a:t>Frequency (</a:t>
            </a:r>
            <a:r>
              <a:rPr kumimoji="1" lang="en-US" sz="2400" b="1" i="1" dirty="0" smtClean="0"/>
              <a:t>f</a:t>
            </a:r>
            <a:r>
              <a:rPr kumimoji="1" lang="en-US" sz="2400" b="1" dirty="0" smtClean="0"/>
              <a:t>)</a:t>
            </a:r>
          </a:p>
          <a:p>
            <a:pPr lvl="2" eaLnBrk="1" hangingPunct="1">
              <a:lnSpc>
                <a:spcPct val="90000"/>
              </a:lnSpc>
              <a:defRPr/>
            </a:pPr>
            <a:r>
              <a:rPr kumimoji="1" lang="en-US" sz="2000" dirty="0" smtClean="0"/>
              <a:t>Rate at which the signal repeats</a:t>
            </a:r>
          </a:p>
          <a:p>
            <a:pPr lvl="2" eaLnBrk="1" hangingPunct="1">
              <a:lnSpc>
                <a:spcPct val="90000"/>
              </a:lnSpc>
              <a:defRPr/>
            </a:pPr>
            <a:r>
              <a:rPr kumimoji="1" lang="en-US" sz="2000" dirty="0" smtClean="0"/>
              <a:t>Hertz (Hz) or cycles per second</a:t>
            </a:r>
          </a:p>
          <a:p>
            <a:pPr lvl="2" eaLnBrk="1" hangingPunct="1">
              <a:lnSpc>
                <a:spcPct val="90000"/>
              </a:lnSpc>
              <a:defRPr/>
            </a:pPr>
            <a:r>
              <a:rPr kumimoji="1" lang="en-US" sz="2000" dirty="0" smtClean="0"/>
              <a:t>Period (</a:t>
            </a:r>
            <a:r>
              <a:rPr kumimoji="1" lang="en-US" sz="2000" i="1" dirty="0" smtClean="0"/>
              <a:t>T</a:t>
            </a:r>
            <a:r>
              <a:rPr kumimoji="1" lang="en-US" sz="2000" dirty="0" smtClean="0"/>
              <a:t>) is the amount of time for one repetition</a:t>
            </a:r>
          </a:p>
          <a:p>
            <a:pPr lvl="2" eaLnBrk="1" hangingPunct="1">
              <a:lnSpc>
                <a:spcPct val="90000"/>
              </a:lnSpc>
              <a:defRPr/>
            </a:pPr>
            <a:r>
              <a:rPr kumimoji="1" lang="en-US" sz="2000" i="1" dirty="0" smtClean="0"/>
              <a:t>T = </a:t>
            </a:r>
            <a:r>
              <a:rPr kumimoji="1" lang="en-US" sz="2000" dirty="0" smtClean="0"/>
              <a:t>1/</a:t>
            </a:r>
            <a:r>
              <a:rPr kumimoji="1" lang="en-US" sz="2000" i="1" dirty="0" smtClean="0"/>
              <a:t>f</a:t>
            </a:r>
          </a:p>
          <a:p>
            <a:pPr lvl="1" eaLnBrk="1" hangingPunct="1">
              <a:lnSpc>
                <a:spcPct val="90000"/>
              </a:lnSpc>
              <a:defRPr/>
            </a:pPr>
            <a:r>
              <a:rPr kumimoji="1" lang="en-US" sz="2400" b="1" dirty="0" smtClean="0"/>
              <a:t>Phase (</a:t>
            </a:r>
            <a:r>
              <a:rPr kumimoji="1" lang="en-US" sz="2400" b="1" dirty="0" smtClean="0">
                <a:sym typeface="Symbol" pitchFamily="-110" charset="2"/>
              </a:rPr>
              <a:t>)</a:t>
            </a:r>
          </a:p>
          <a:p>
            <a:pPr lvl="2" eaLnBrk="1" hangingPunct="1">
              <a:lnSpc>
                <a:spcPct val="90000"/>
              </a:lnSpc>
              <a:defRPr/>
            </a:pPr>
            <a:r>
              <a:rPr kumimoji="1" lang="en-US" sz="2000" dirty="0" smtClean="0"/>
              <a:t>Relative position in time within a single period of signal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f3.pdf"/>
          <p:cNvPicPr>
            <a:picLocks noChangeAspect="1"/>
          </p:cNvPicPr>
          <p:nvPr/>
        </p:nvPicPr>
        <p:blipFill>
          <a:blip r:embed="rId3"/>
          <a:srcRect l="3636" t="4706" r="4545" b="3529"/>
          <a:stretch>
            <a:fillRect/>
          </a:stretch>
        </p:blipFill>
        <p:spPr>
          <a:xfrm>
            <a:off x="381000" y="304800"/>
            <a:ext cx="8148800" cy="6293146"/>
          </a:xfrm>
          <a:prstGeom prst="rect">
            <a:avLst/>
          </a:prstGeom>
          <a:solidFill>
            <a:schemeClr val="accent3">
              <a:lumMod val="20000"/>
              <a:lumOff val="80000"/>
            </a:schemeClr>
          </a:solidFill>
        </p:spPr>
      </p:pic>
    </p:spTree>
  </p:cSld>
  <p:clrMapOvr>
    <a:masterClrMapping/>
  </p:clrMapOvr>
  <p:transition spd="slow">
    <p:zoom dir="in"/>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457200" y="0"/>
            <a:ext cx="8229600" cy="1139825"/>
          </a:xfrm>
        </p:spPr>
        <p:txBody>
          <a:bodyPr/>
          <a:lstStyle/>
          <a:p>
            <a:pPr eaLnBrk="1" hangingPunct="1">
              <a:defRPr/>
            </a:pPr>
            <a:r>
              <a:rPr kumimoji="1" lang="en-US" dirty="0">
                <a:ea typeface="+mj-ea"/>
                <a:cs typeface="+mj-cs"/>
              </a:rPr>
              <a:t>Wavelength (</a:t>
            </a:r>
            <a:r>
              <a:rPr kumimoji="1" lang="en-US" dirty="0">
                <a:ea typeface="+mj-ea"/>
                <a:cs typeface="+mj-cs"/>
                <a:sym typeface="Symbol" pitchFamily="-110" charset="2"/>
              </a:rPr>
              <a:t>)</a:t>
            </a:r>
          </a:p>
        </p:txBody>
      </p:sp>
      <p:graphicFrame>
        <p:nvGraphicFramePr>
          <p:cNvPr id="4" name="Diagram 3"/>
          <p:cNvGraphicFramePr/>
          <p:nvPr>
            <p:extLst>
              <p:ext uri="{D42A27DB-BD31-4B8C-83A1-F6EECF244321}">
                <p14:modId xmlns:p14="http://schemas.microsoft.com/office/powerpoint/2010/main" val="648031326"/>
              </p:ext>
            </p:extLst>
          </p:nvPr>
        </p:nvGraphicFramePr>
        <p:xfrm>
          <a:off x="457200" y="1219200"/>
          <a:ext cx="82296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6868" name="Picture 6"/>
          <p:cNvPicPr>
            <a:picLocks noChangeAspect="1"/>
          </p:cNvPicPr>
          <p:nvPr/>
        </p:nvPicPr>
        <p:blipFill>
          <a:blip r:embed="rId8"/>
          <a:srcRect/>
          <a:stretch>
            <a:fillRect/>
          </a:stretch>
        </p:blipFill>
        <p:spPr bwMode="auto">
          <a:xfrm>
            <a:off x="5486400" y="1143000"/>
            <a:ext cx="2586038" cy="1600200"/>
          </a:xfrm>
          <a:prstGeom prst="rect">
            <a:avLst/>
          </a:prstGeom>
          <a:noFill/>
          <a:ln w="9525">
            <a:noFill/>
            <a:miter lim="800000"/>
            <a:headEnd/>
            <a:tailEnd/>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Mnementh:Users:lpb:work:consult:Stallings-DCC8:Slides:01-Overview.ppt</Template>
  <TotalTime>15136</TotalTime>
  <Words>9157</Words>
  <Application>Microsoft Office PowerPoint</Application>
  <PresentationFormat>On-screen Show (4:3)</PresentationFormat>
  <Paragraphs>771</Paragraphs>
  <Slides>41</Slides>
  <Notes>41</Notes>
  <HiddenSlides>0</HiddenSlides>
  <MMClips>0</MMClips>
  <ScaleCrop>false</ScaleCrop>
  <HeadingPairs>
    <vt:vector size="8" baseType="variant">
      <vt:variant>
        <vt:lpstr>Fonts Used</vt:lpstr>
      </vt:variant>
      <vt:variant>
        <vt:i4>8</vt:i4>
      </vt:variant>
      <vt:variant>
        <vt:lpstr>Theme</vt:lpstr>
      </vt:variant>
      <vt:variant>
        <vt:i4>2</vt:i4>
      </vt:variant>
      <vt:variant>
        <vt:lpstr>Embedded OLE Servers</vt:lpstr>
      </vt:variant>
      <vt:variant>
        <vt:i4>1</vt:i4>
      </vt:variant>
      <vt:variant>
        <vt:lpstr>Slide Titles</vt:lpstr>
      </vt:variant>
      <vt:variant>
        <vt:i4>41</vt:i4>
      </vt:variant>
    </vt:vector>
  </HeadingPairs>
  <TitlesOfParts>
    <vt:vector size="52" baseType="lpstr">
      <vt:lpstr>ＭＳ Ｐゴシック</vt:lpstr>
      <vt:lpstr>Arial</vt:lpstr>
      <vt:lpstr>Calibri</vt:lpstr>
      <vt:lpstr>Calibri Light</vt:lpstr>
      <vt:lpstr>Symbol</vt:lpstr>
      <vt:lpstr>Times</vt:lpstr>
      <vt:lpstr>Times New Roman</vt:lpstr>
      <vt:lpstr>Wingdings</vt:lpstr>
      <vt:lpstr>Office Theme</vt:lpstr>
      <vt:lpstr>1_Office Theme</vt:lpstr>
      <vt:lpstr>Document</vt:lpstr>
      <vt:lpstr>PowerPoint Presentation</vt:lpstr>
      <vt:lpstr>Transmission Terminology</vt:lpstr>
      <vt:lpstr>Transmission Terminology</vt:lpstr>
      <vt:lpstr>Transmission Terminology</vt:lpstr>
      <vt:lpstr>PowerPoint Presentation</vt:lpstr>
      <vt:lpstr>PowerPoint Presentation</vt:lpstr>
      <vt:lpstr>Sine Wave</vt:lpstr>
      <vt:lpstr>PowerPoint Presentation</vt:lpstr>
      <vt:lpstr>Wavelength ()</vt:lpstr>
      <vt:lpstr>Frequency Domain Concepts</vt:lpstr>
      <vt:lpstr>PowerPoint Presentation</vt:lpstr>
      <vt:lpstr>PowerPoint Presentation</vt:lpstr>
      <vt:lpstr>Fourier Series (n = nx/L), if x = time, L = 2T, T =  Time period </vt:lpstr>
      <vt:lpstr>Spectrum and Bandwidth</vt:lpstr>
      <vt:lpstr>PowerPoint Presentation</vt:lpstr>
      <vt:lpstr>Data Rate and Bandwidth</vt:lpstr>
      <vt:lpstr>PowerPoint Presentation</vt:lpstr>
      <vt:lpstr>Analog and Digital Data Transmission</vt:lpstr>
      <vt:lpstr>PowerPoint Presentation</vt:lpstr>
      <vt:lpstr>Digital Data</vt:lpstr>
      <vt:lpstr>PowerPoint Presentation</vt:lpstr>
      <vt:lpstr>Advantages and Disadvantages  of Digital Signals</vt:lpstr>
      <vt:lpstr>PowerPoint Presentation</vt:lpstr>
      <vt:lpstr>Video Signals</vt:lpstr>
      <vt:lpstr>PowerPoint Presentation</vt:lpstr>
      <vt:lpstr>PowerPoint Presentation</vt:lpstr>
      <vt:lpstr> Table 3.1  Analog and Digital Transmission</vt:lpstr>
      <vt:lpstr>Move to Digital</vt:lpstr>
      <vt:lpstr>Asynchronous and Synchronous Transmission</vt:lpstr>
      <vt:lpstr>Transmission Impairments</vt:lpstr>
      <vt:lpstr>ATTENUATION</vt:lpstr>
      <vt:lpstr>PowerPoint Presentation</vt:lpstr>
      <vt:lpstr>Delay Distortion</vt:lpstr>
      <vt:lpstr>Noise</vt:lpstr>
      <vt:lpstr>Categories of Noise</vt:lpstr>
      <vt:lpstr>Categories of Noise</vt:lpstr>
      <vt:lpstr>Channel Capacity</vt:lpstr>
      <vt:lpstr>Nyquist Bandwidth</vt:lpstr>
      <vt:lpstr>Shannon Capacity Formula</vt:lpstr>
      <vt:lpstr>PowerPoint Presentation</vt:lpstr>
      <vt:lpstr>Summary</vt:lpstr>
    </vt:vector>
  </TitlesOfParts>
  <Manager/>
  <Company>뿿애뿿쓀뿿혴</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and Computer Communications</dc:title>
  <dc:subject>Lecture Slides</dc:subject>
  <dc:creator>Lawrie Brown</dc:creator>
  <cp:keywords/>
  <dc:description/>
  <cp:lastModifiedBy>Steven Vo</cp:lastModifiedBy>
  <cp:revision>67</cp:revision>
  <cp:lastPrinted>2015-06-25T01:53:24Z</cp:lastPrinted>
  <dcterms:created xsi:type="dcterms:W3CDTF">2013-09-17T02:47:08Z</dcterms:created>
  <dcterms:modified xsi:type="dcterms:W3CDTF">2015-06-25T01:56:55Z</dcterms:modified>
  <cp:category/>
</cp:coreProperties>
</file>